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75" r:id="rId22"/>
    <p:sldId id="276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xFYoCQND5+K2nmRJLQnhg==" hashData="HvbYhrSCbxwaIayemF7Qb6MH9YW61L4uA08Id+eaUh9EtgYypOZqZn/A3nPJ7WTebGdy/2sOGIEw+Lb89i64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089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540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58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83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455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65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536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667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480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38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59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3E769-57C6-47EF-80BB-64898D26E715}" type="datetimeFigureOut">
              <a:rPr lang="pt-BR" smtClean="0"/>
              <a:t>15/11/2017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E0E06-C981-4739-AFBA-C3579A8E67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564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9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442"/>
            <a:ext cx="12192000" cy="6910442"/>
          </a:xfrm>
          <a:prstGeom prst="rect">
            <a:avLst/>
          </a:prstGeom>
        </p:spPr>
      </p:pic>
      <p:pic>
        <p:nvPicPr>
          <p:cNvPr id="3" name="Anthony Ventura e orq - La Golondrina e I'll be ho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2783" y="30979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1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59"/>
            <a:ext cx="12192000" cy="687085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478073" y="4191629"/>
            <a:ext cx="3623256" cy="783138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480402" y="5693508"/>
            <a:ext cx="887759" cy="42739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01-11-2017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240665" y="2859933"/>
            <a:ext cx="4855335" cy="83693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Hilda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Persiani</a:t>
            </a:r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(In Memoriam)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410420" y="640412"/>
            <a:ext cx="1371160" cy="65152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Dueto</a:t>
            </a:r>
          </a:p>
        </p:txBody>
      </p:sp>
      <p:sp>
        <p:nvSpPr>
          <p:cNvPr id="8" name="Retângulo 7"/>
          <p:cNvSpPr/>
          <p:nvPr/>
        </p:nvSpPr>
        <p:spPr>
          <a:xfrm>
            <a:off x="1825800" y="1786857"/>
            <a:ext cx="3584620" cy="95492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Noite Inesquecível </a:t>
            </a:r>
          </a:p>
        </p:txBody>
      </p:sp>
      <p:sp>
        <p:nvSpPr>
          <p:cNvPr id="9" name="Retângulo 8"/>
          <p:cNvSpPr/>
          <p:nvPr/>
        </p:nvSpPr>
        <p:spPr>
          <a:xfrm>
            <a:off x="6892343" y="3278401"/>
            <a:ext cx="2794716" cy="63420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Noite Inolvidável </a:t>
            </a:r>
          </a:p>
        </p:txBody>
      </p:sp>
    </p:spTree>
    <p:extLst>
      <p:ext uri="{BB962C8B-B14F-4D97-AF65-F5344CB8AC3E}">
        <p14:creationId xmlns:p14="http://schemas.microsoft.com/office/powerpoint/2010/main" val="4145933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" grpId="0"/>
      <p:bldP spid="3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6"/>
            <a:ext cx="12192000" cy="685719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65321" y="5433742"/>
            <a:ext cx="32844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Noite Inesquecível 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9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16676" y="2223529"/>
            <a:ext cx="86417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Inda guardo na lembrança aquela noite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festa e alegria para o meu coração,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seu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olhar cortou o meu como um açoite,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ou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será que tudo foi apenas ilusão... </a:t>
            </a:r>
          </a:p>
        </p:txBody>
      </p:sp>
    </p:spTree>
    <p:extLst>
      <p:ext uri="{BB962C8B-B14F-4D97-AF65-F5344CB8AC3E}">
        <p14:creationId xmlns:p14="http://schemas.microsoft.com/office/powerpoint/2010/main" val="194527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772"/>
            <a:ext cx="12192000" cy="691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2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45466" y="2133377"/>
            <a:ext cx="8409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Será o vinho, ou o aroma da Primavera,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doce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como um favo de mel, delicioso,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perfumado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como a rosa da quimera,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ou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foi apenas um amor caprichoso? </a:t>
            </a:r>
          </a:p>
        </p:txBody>
      </p:sp>
    </p:spTree>
    <p:extLst>
      <p:ext uri="{BB962C8B-B14F-4D97-AF65-F5344CB8AC3E}">
        <p14:creationId xmlns:p14="http://schemas.microsoft.com/office/powerpoint/2010/main" val="866929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747"/>
            <a:ext cx="12191999" cy="691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217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69713" y="2387786"/>
            <a:ext cx="73924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Diante de mim, seus olhos surgiram,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fitaram-me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insistentes, com ternura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os seus olhos os meus iluminaram, </a:t>
            </a:r>
          </a:p>
        </p:txBody>
      </p:sp>
    </p:spTree>
    <p:extLst>
      <p:ext uri="{BB962C8B-B14F-4D97-AF65-F5344CB8AC3E}">
        <p14:creationId xmlns:p14="http://schemas.microsoft.com/office/powerpoint/2010/main" val="363237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prestig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668" y="-1073"/>
            <a:ext cx="12333668" cy="685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15166" y="2387786"/>
            <a:ext cx="74311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 a realidade deu lugar à amargura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 encanto não passou de alacridade,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meu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coração hoje vive da saudade!</a:t>
            </a:r>
          </a:p>
        </p:txBody>
      </p:sp>
    </p:spTree>
    <p:extLst>
      <p:ext uri="{BB962C8B-B14F-4D97-AF65-F5344CB8AC3E}">
        <p14:creationId xmlns:p14="http://schemas.microsoft.com/office/powerpoint/2010/main" val="428680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split/>
      </p:transition>
    </mc:Choice>
    <mc:Fallback xmlns="">
      <p:transition spd="slow" advTm="8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275"/>
            <a:ext cx="12192001" cy="685572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9809" y="5987533"/>
            <a:ext cx="2742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Hilda </a:t>
            </a:r>
            <a:r>
              <a:rPr lang="pt-BR" sz="32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Persiani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543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472"/>
            <a:ext cx="12191999" cy="689247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83607" y="526892"/>
            <a:ext cx="3210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Noite Inolvidável </a:t>
            </a:r>
          </a:p>
        </p:txBody>
      </p:sp>
    </p:spTree>
    <p:extLst>
      <p:ext uri="{BB962C8B-B14F-4D97-AF65-F5344CB8AC3E}">
        <p14:creationId xmlns:p14="http://schemas.microsoft.com/office/powerpoint/2010/main" val="390454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14:ripple dir="r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82592" y="2262165"/>
            <a:ext cx="69288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Recordo daquele instante noturno,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de euforia e contentamento.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Teu olhar estava taciturno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e a melancolia fluía no momento. </a:t>
            </a:r>
          </a:p>
        </p:txBody>
      </p:sp>
    </p:spTree>
    <p:extLst>
      <p:ext uri="{BB962C8B-B14F-4D97-AF65-F5344CB8AC3E}">
        <p14:creationId xmlns:p14="http://schemas.microsoft.com/office/powerpoint/2010/main" val="398445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l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0996"/>
            <a:ext cx="12192001" cy="688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79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14:ripple dir="l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34862" y="2210650"/>
            <a:ext cx="7315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Sorvia uma bebida estonteante,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talvez seca ou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doce,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 saborosa.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Aquele sabor me trouxe bastante,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paixão e uma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proposta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indecorosa.</a:t>
            </a:r>
          </a:p>
        </p:txBody>
      </p:sp>
    </p:spTree>
    <p:extLst>
      <p:ext uri="{BB962C8B-B14F-4D97-AF65-F5344CB8AC3E}">
        <p14:creationId xmlns:p14="http://schemas.microsoft.com/office/powerpoint/2010/main" val="66966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r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25"/>
            <a:ext cx="12191999" cy="68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6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8000">
        <p14:prism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99256" y="2387786"/>
            <a:ext cx="7585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repente, teu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jeito me seduziu,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encontrei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 gesto de delicadeza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e um momento de atenção que surgiu.</a:t>
            </a:r>
          </a:p>
        </p:txBody>
      </p:sp>
    </p:spTree>
    <p:extLst>
      <p:ext uri="{BB962C8B-B14F-4D97-AF65-F5344CB8AC3E}">
        <p14:creationId xmlns:p14="http://schemas.microsoft.com/office/powerpoint/2010/main" val="242380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dir="r"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48"/>
            <a:ext cx="12192000" cy="686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25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dir="u"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44710" y="2619605"/>
            <a:ext cx="77015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Na verdade, não sabia se era real,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sua </a:t>
            </a:r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conquista não me parecia verdadeira,</a:t>
            </a:r>
          </a:p>
          <a:p>
            <a:pPr algn="ctr"/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portanto, não sei se para você serei leal.</a:t>
            </a:r>
          </a:p>
        </p:txBody>
      </p:sp>
    </p:spTree>
    <p:extLst>
      <p:ext uri="{BB962C8B-B14F-4D97-AF65-F5344CB8AC3E}">
        <p14:creationId xmlns:p14="http://schemas.microsoft.com/office/powerpoint/2010/main" val="2755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dir="d" isContent="1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81"/>
            <a:ext cx="12192000" cy="684391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47975" y="604165"/>
            <a:ext cx="3986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32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698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315" y="1298134"/>
            <a:ext cx="3626627" cy="34906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/>
          <p:cNvSpPr/>
          <p:nvPr/>
        </p:nvSpPr>
        <p:spPr>
          <a:xfrm>
            <a:off x="6912701" y="4995043"/>
            <a:ext cx="3030381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4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400" dirty="0" smtClean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Serra Negra - SP-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Brasil</a:t>
            </a:r>
          </a:p>
          <a:p>
            <a:pPr algn="ctr"/>
            <a:r>
              <a:rPr lang="pt-BR" sz="1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01/11/2017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715" y="1256549"/>
            <a:ext cx="3812053" cy="35737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5653830" y="713359"/>
            <a:ext cx="1258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Poetas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079946" y="4995043"/>
            <a:ext cx="413420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Hilda </a:t>
            </a:r>
            <a:r>
              <a:rPr lang="pt-BR" sz="24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Persiani</a:t>
            </a:r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(In Memoriam)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Curitiba</a:t>
            </a:r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– PR –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Brasil</a:t>
            </a:r>
          </a:p>
          <a:p>
            <a:pPr algn="ctr"/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sz="1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25/09/2015 </a:t>
            </a:r>
            <a:endParaRPr lang="pt-BR" sz="14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973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prestig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5"/>
          <p:cNvSpPr>
            <a:spLocks noChangeArrowheads="1"/>
          </p:cNvSpPr>
          <p:nvPr/>
        </p:nvSpPr>
        <p:spPr bwMode="auto">
          <a:xfrm>
            <a:off x="1635614" y="690488"/>
            <a:ext cx="8860668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2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Textos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: Hilda </a:t>
            </a:r>
            <a:r>
              <a:rPr lang="pt-BR" altLang="pt-BR" sz="22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Persiani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José Ernesto </a:t>
            </a:r>
            <a:r>
              <a:rPr lang="pt-BR" altLang="pt-BR" sz="22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altLang="pt-BR" sz="2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Música: </a:t>
            </a:r>
            <a:r>
              <a:rPr lang="it-IT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Anthony </a:t>
            </a:r>
            <a:r>
              <a:rPr lang="it-IT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Ventura e </a:t>
            </a:r>
            <a:r>
              <a:rPr lang="it-IT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Orquestra </a:t>
            </a:r>
            <a:r>
              <a:rPr lang="it-IT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- La Golondrina e I'll </a:t>
            </a:r>
            <a:r>
              <a:rPr lang="it-IT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Be Home</a:t>
            </a:r>
            <a:endParaRPr lang="pt-BR" altLang="pt-BR" sz="2200" dirty="0" smtClean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b="1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2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https://www.youtube.com/channel/UCAdCeCGHGTxtxQskjl4z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kow</a:t>
            </a:r>
            <a:endParaRPr lang="pt-BR" altLang="pt-BR" sz="2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14 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Novembro 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2017</a:t>
            </a:r>
          </a:p>
        </p:txBody>
      </p:sp>
      <p:pic>
        <p:nvPicPr>
          <p:cNvPr id="5" name="Imagem 17" descr="!!!!!!!!!!!!!!!!!!!!!!!!agui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4889">
            <a:off x="1111938" y="3828657"/>
            <a:ext cx="2147299" cy="190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288" y="5116910"/>
            <a:ext cx="1905000" cy="381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417" y="2641409"/>
            <a:ext cx="2678805" cy="391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ferris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320</Words>
  <Application>Microsoft Office PowerPoint</Application>
  <PresentationFormat>Widescreen</PresentationFormat>
  <Paragraphs>56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Noite Inesquecível Hilda Persiani e Noite Inolvidável José Ernesto Ferraresso</dc:title>
  <dc:subject>Dueto poemas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24</cp:revision>
  <dcterms:created xsi:type="dcterms:W3CDTF">2017-11-02T20:09:47Z</dcterms:created>
  <dcterms:modified xsi:type="dcterms:W3CDTF">2017-11-15T19:14:49Z</dcterms:modified>
  <cp:category>apresentação em Slides</cp:category>
</cp:coreProperties>
</file>