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3" r:id="rId9"/>
    <p:sldId id="262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97B922-F19F-44DC-9F8F-13FCA18CC8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D20A3B8-2437-4C71-8A09-9ED8694131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CE33985-612B-45DE-A1E5-B13D1AC44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0A7AC-F57B-4EC2-9BBE-A682131E0118}" type="datetimeFigureOut">
              <a:rPr lang="pt-BR" smtClean="0"/>
              <a:t>26/09/2019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F0D2C4B-2BF1-4D2F-BEBF-AF4859D6B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F027410-CE29-4DD8-917B-C8DC2EFA2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364DC-34C0-403D-92B1-799A709220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163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6A810BC-C37B-4185-9E7C-D86A419B5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922BEEC-8379-4C79-8129-6CBBDA4AB1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8FCA142-E31E-436F-AC13-FA8C3FEE5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0A7AC-F57B-4EC2-9BBE-A682131E0118}" type="datetimeFigureOut">
              <a:rPr lang="pt-BR" smtClean="0"/>
              <a:t>26/09/2019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404F11F-99D6-4483-8679-6C0DD1B98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9ACDF20-9AE9-49A2-BC4A-86A722C711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364DC-34C0-403D-92B1-799A709220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2411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2D048A-ED0D-4D25-8345-9C530834C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A6530673-814F-4E15-8552-8AB3DE5B83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6A72E78-A143-42D2-A37A-BAD40B719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0A7AC-F57B-4EC2-9BBE-A682131E0118}" type="datetimeFigureOut">
              <a:rPr lang="pt-BR" smtClean="0"/>
              <a:t>26/09/2019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FCE12ED-2E09-4382-9635-37DB26EDF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ABB3AED-CF4A-430D-A8A6-F16554947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364DC-34C0-403D-92B1-799A709220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5154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B78122-D342-49D0-80BB-C96FEE03B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E54F95E-8089-4299-8083-EFC5A86446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FF38AD9D-CD68-4CEB-A8B1-5A95DC3CED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CED9D2A0-9399-4DC1-AC6A-4D3E726923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0A7AC-F57B-4EC2-9BBE-A682131E0118}" type="datetimeFigureOut">
              <a:rPr lang="pt-BR" smtClean="0"/>
              <a:t>26/09/2019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2A48119B-C3E1-4A4C-A442-228F4637E8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92A45C41-4E6E-4BBF-A150-A69170BF6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364DC-34C0-403D-92B1-799A709220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481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463A17-4F76-4D7A-B539-B3C3558F8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514598-92EA-4E94-B645-104CF7E23E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4C66192A-C70E-4B35-BB8B-EF92975C46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CFB396A9-851E-424A-A1DF-C460DB6CF9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D4856002-9D4E-40C0-9E6B-0BB79877A53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5E0C07A5-C93B-4B4F-81C3-2BD5C3FB0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0A7AC-F57B-4EC2-9BBE-A682131E0118}" type="datetimeFigureOut">
              <a:rPr lang="pt-BR" smtClean="0"/>
              <a:t>26/09/2019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B0464D02-8542-4658-AEF9-DC502DEEB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32CCEBEE-1434-495D-8145-820042F7A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364DC-34C0-403D-92B1-799A709220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7548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7D47F0-7901-491A-9245-AF149B749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B78CE096-DE97-4A14-9B24-E1A1EDFF0F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0A7AC-F57B-4EC2-9BBE-A682131E0118}" type="datetimeFigureOut">
              <a:rPr lang="pt-BR" smtClean="0"/>
              <a:t>26/09/2019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AAB7F611-5426-4632-85B7-A43436ED6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ED766021-8405-44F9-A861-29F9E9170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364DC-34C0-403D-92B1-799A709220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8980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3EB19661-C98C-429E-8D6C-3AF9DB2E8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0A7AC-F57B-4EC2-9BBE-A682131E0118}" type="datetimeFigureOut">
              <a:rPr lang="pt-BR" smtClean="0"/>
              <a:t>26/09/2019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D01816DB-8704-4969-AD68-FAB96038C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B3E79AA5-44D3-4840-ADD9-B1B1FED3B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364DC-34C0-403D-92B1-799A709220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9488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B28A7C8-6756-4A7C-BC34-E0B45BBDAA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BC99B3D-DA9A-4D11-BC74-CDF5652A13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65F12F98-C2B8-43A1-8220-965B52FF37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77C4D11-114A-410E-A073-1C45D0F7E8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0A7AC-F57B-4EC2-9BBE-A682131E0118}" type="datetimeFigureOut">
              <a:rPr lang="pt-BR" smtClean="0"/>
              <a:t>26/09/2019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F28B704-C15D-4C3D-AEF4-4BC97C942A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EA0ED7C-31CD-4F9B-8DD8-B275ECD44C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364DC-34C0-403D-92B1-799A709220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216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7EC0FE-CE82-4B45-9A4F-85C6B8EB5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EA253D04-EC66-4FE8-B356-5B29DA4E0A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651AE6DD-7164-4BBE-B2BE-10D2773BC4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9C6DC3AD-378D-4957-BC55-9575D0623D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0A7AC-F57B-4EC2-9BBE-A682131E0118}" type="datetimeFigureOut">
              <a:rPr lang="pt-BR" smtClean="0"/>
              <a:t>26/09/2019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B0F3C5C9-C377-43B7-8504-930EE0CA4C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6D638C48-8231-4A50-A539-EAFC17B483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364DC-34C0-403D-92B1-799A709220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2626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90E6741-2205-49BA-931A-9EB399196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CEC6EF62-3D41-4948-8ECC-BBCC736337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3D482F3-7D4A-4D5B-A663-61C4E7C70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0A7AC-F57B-4EC2-9BBE-A682131E0118}" type="datetimeFigureOut">
              <a:rPr lang="pt-BR" smtClean="0"/>
              <a:t>26/09/2019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C7251E5-7163-47CA-8D9C-9BBCC6E5F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F799810-0BD9-4B54-8C43-689EE2434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364DC-34C0-403D-92B1-799A709220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36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FCB385B-E027-4662-9001-BBC8AE64462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06B2D6D0-C8F7-44BD-9DEA-1D1B948E9E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4D8BDF0-085B-40E6-8209-D0C2DAFE9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0A7AC-F57B-4EC2-9BBE-A682131E0118}" type="datetimeFigureOut">
              <a:rPr lang="pt-BR" smtClean="0"/>
              <a:t>26/09/2019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69FAA9D-A291-4E28-8D09-2FEB8B9385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1CCBE1D-3A3E-47CE-92C1-9E47BE67A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F364DC-34C0-403D-92B1-799A709220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3743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932845B4-FA0E-4771-8666-B238EDB5B5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DEBEFC2-0877-4029-95AA-C370AD5AF5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9846D1E-9DFE-4008-B59F-8A74ECD277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F0A7AC-F57B-4EC2-9BBE-A682131E0118}" type="datetimeFigureOut">
              <a:rPr lang="pt-BR" smtClean="0"/>
              <a:t>26/09/2019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2828631-E21E-4C35-A4E8-31FFDE3AEB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B75C234-10ED-494A-8F5F-39803D3147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F364DC-34C0-403D-92B1-799A709220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4757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lideshare.net/luziagabriele" TargetMode="External"/><Relationship Id="rId2" Type="http://schemas.openxmlformats.org/officeDocument/2006/relationships/hyperlink" Target="mailto:luziagabriele@hotmail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image" Target="../media/image11.gif"/><Relationship Id="rId4" Type="http://schemas.openxmlformats.org/officeDocument/2006/relationships/hyperlink" Target="https://www.youtube.com/channel/UCAdCeCGHGTxtxQskjl4zko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mesa, interior&#10;&#10;Descrição gerada automaticamente">
            <a:extLst>
              <a:ext uri="{FF2B5EF4-FFF2-40B4-BE49-F238E27FC236}">
                <a16:creationId xmlns:a16="http://schemas.microsoft.com/office/drawing/2014/main" id="{792072D6-162E-486B-94EE-C491F1FBD9E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75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4" name="WALDEMIRO LEMKE ENTRE LE CIEL ET LA MER - VIOLINO (2)">
            <a:hlinkClick r:id="" action="ppaction://media"/>
            <a:extLst>
              <a:ext uri="{FF2B5EF4-FFF2-40B4-BE49-F238E27FC236}">
                <a16:creationId xmlns:a16="http://schemas.microsoft.com/office/drawing/2014/main" id="{8E827896-36C5-4FF0-9506-160EC347B3A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55374" y="341243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241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água, interior, parede, mesa&#10;&#10;Descrição gerada automaticamente">
            <a:extLst>
              <a:ext uri="{FF2B5EF4-FFF2-40B4-BE49-F238E27FC236}">
                <a16:creationId xmlns:a16="http://schemas.microsoft.com/office/drawing/2014/main" id="{FE197844-A708-439D-9B78-A05718371F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20"/>
            <a:ext cx="12192000" cy="686562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E5D1E81-C91B-4D14-9B5E-135FCADCB0AA}"/>
              </a:ext>
            </a:extLst>
          </p:cNvPr>
          <p:cNvSpPr/>
          <p:nvPr/>
        </p:nvSpPr>
        <p:spPr>
          <a:xfrm>
            <a:off x="4387296" y="2531165"/>
            <a:ext cx="3683278" cy="953724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José Ernesto </a:t>
            </a:r>
            <a:r>
              <a:rPr lang="pt-BR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Ferraresso</a:t>
            </a:r>
            <a:endParaRPr lang="pt-BR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DF73A814-105F-4C00-9996-C713DADB400B}"/>
              </a:ext>
            </a:extLst>
          </p:cNvPr>
          <p:cNvSpPr/>
          <p:nvPr/>
        </p:nvSpPr>
        <p:spPr>
          <a:xfrm>
            <a:off x="2693498" y="1143968"/>
            <a:ext cx="1905006" cy="795642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Momentos</a:t>
            </a:r>
            <a:r>
              <a:rPr lang="pt-BR" dirty="0">
                <a:latin typeface="Script MT Bold" panose="03040602040607080904" pitchFamily="66" charset="0"/>
              </a:rPr>
              <a:t> 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CB62E21C-2432-4D56-ABA5-95391FCCA83D}"/>
              </a:ext>
            </a:extLst>
          </p:cNvPr>
          <p:cNvSpPr txBox="1"/>
          <p:nvPr/>
        </p:nvSpPr>
        <p:spPr>
          <a:xfrm>
            <a:off x="5645425" y="4034342"/>
            <a:ext cx="1261884" cy="646331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/>
            <a:r>
              <a:rPr lang="pt-BR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Luzia</a:t>
            </a:r>
          </a:p>
          <a:p>
            <a:pPr algn="ctr"/>
            <a:r>
              <a:rPr lang="pt-BR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25-09-2019</a:t>
            </a:r>
          </a:p>
        </p:txBody>
      </p:sp>
    </p:spTree>
    <p:extLst>
      <p:ext uri="{BB962C8B-B14F-4D97-AF65-F5344CB8AC3E}">
        <p14:creationId xmlns:p14="http://schemas.microsoft.com/office/powerpoint/2010/main" val="33402766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Uma imagem contendo água, mesa, interior&#10;&#10;Descrição gerada automaticamente">
            <a:extLst>
              <a:ext uri="{FF2B5EF4-FFF2-40B4-BE49-F238E27FC236}">
                <a16:creationId xmlns:a16="http://schemas.microsoft.com/office/drawing/2014/main" id="{D9AD4989-E736-4BB3-81BE-04BFCCE9EA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" y="-33142"/>
            <a:ext cx="12192001" cy="6891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140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7000">
        <p14:reveal/>
      </p:transition>
    </mc:Choice>
    <mc:Fallback>
      <p:transition spd="slow" advTm="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2AE697BD-1F89-494A-A108-8B9870A3E4FA}"/>
              </a:ext>
            </a:extLst>
          </p:cNvPr>
          <p:cNvSpPr/>
          <p:nvPr/>
        </p:nvSpPr>
        <p:spPr>
          <a:xfrm>
            <a:off x="2067339" y="1914436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Na penumbra desta noite fria,</a:t>
            </a:r>
          </a:p>
          <a:p>
            <a:pPr algn="ctr"/>
            <a:r>
              <a:rPr lang="pt-BR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quero enlear nos seus braços. </a:t>
            </a:r>
          </a:p>
          <a:p>
            <a:pPr algn="ctr"/>
            <a:r>
              <a:rPr lang="pt-BR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Sentir o arfar de seus afagos </a:t>
            </a:r>
          </a:p>
          <a:p>
            <a:pPr algn="ctr"/>
            <a:r>
              <a:rPr lang="pt-BR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e cobrir de beijos todo esse corpo.</a:t>
            </a:r>
          </a:p>
        </p:txBody>
      </p:sp>
    </p:spTree>
    <p:extLst>
      <p:ext uri="{BB962C8B-B14F-4D97-AF65-F5344CB8AC3E}">
        <p14:creationId xmlns:p14="http://schemas.microsoft.com/office/powerpoint/2010/main" val="4191439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água&#10;&#10;Descrição gerada automaticamente">
            <a:extLst>
              <a:ext uri="{FF2B5EF4-FFF2-40B4-BE49-F238E27FC236}">
                <a16:creationId xmlns:a16="http://schemas.microsoft.com/office/drawing/2014/main" id="{2E06CEB4-0857-490A-A2D7-F8ADE4B934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47" b="20178"/>
          <a:stretch/>
        </p:blipFill>
        <p:spPr>
          <a:xfrm flipH="1"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056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prestige"/>
      </p:transition>
    </mc:Choice>
    <mc:Fallback>
      <p:transition spd="slow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DC31AEBF-27E5-4E53-A158-5A53FC6E0B98}"/>
              </a:ext>
            </a:extLst>
          </p:cNvPr>
          <p:cNvSpPr/>
          <p:nvPr/>
        </p:nvSpPr>
        <p:spPr>
          <a:xfrm>
            <a:off x="2266122" y="2046957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Neste momento de magia, </a:t>
            </a:r>
          </a:p>
          <a:p>
            <a:pPr algn="ctr"/>
            <a:r>
              <a:rPr lang="pt-BR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de encantamento e de fantasia,</a:t>
            </a:r>
          </a:p>
          <a:p>
            <a:pPr algn="ctr"/>
            <a:r>
              <a:rPr lang="pt-BR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pretendo, hoje e neste instante,  </a:t>
            </a:r>
          </a:p>
          <a:p>
            <a:pPr algn="ctr"/>
            <a:r>
              <a:rPr lang="pt-BR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reviver este amor constante.</a:t>
            </a:r>
          </a:p>
        </p:txBody>
      </p:sp>
    </p:spTree>
    <p:extLst>
      <p:ext uri="{BB962C8B-B14F-4D97-AF65-F5344CB8AC3E}">
        <p14:creationId xmlns:p14="http://schemas.microsoft.com/office/powerpoint/2010/main" val="7086696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wind" invX="1"/>
      </p:transition>
    </mc:Choice>
    <mc:Fallback xmlns="">
      <p:transition spd="slow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água, pessoa, ao ar livre, homem&#10;&#10;Descrição gerada automaticamente">
            <a:extLst>
              <a:ext uri="{FF2B5EF4-FFF2-40B4-BE49-F238E27FC236}">
                <a16:creationId xmlns:a16="http://schemas.microsoft.com/office/drawing/2014/main" id="{AA0B76BD-6467-46F0-825F-2BC57A60946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58" b="2263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45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wind"/>
      </p:transition>
    </mc:Choice>
    <mc:Fallback>
      <p:transition spd="slow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EE6F3A77-4241-4277-8E15-F9010327AED6}"/>
              </a:ext>
            </a:extLst>
          </p:cNvPr>
          <p:cNvSpPr/>
          <p:nvPr/>
        </p:nvSpPr>
        <p:spPr>
          <a:xfrm>
            <a:off x="1245705" y="1887931"/>
            <a:ext cx="742121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Não me peça para deixá-la,</a:t>
            </a:r>
          </a:p>
          <a:p>
            <a:pPr algn="ctr"/>
            <a:r>
              <a:rPr lang="pt-BR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porque minha intenção nunca foi partir.</a:t>
            </a:r>
          </a:p>
          <a:p>
            <a:pPr algn="ctr"/>
            <a:r>
              <a:rPr lang="pt-BR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Preciso dum tempo de êxtase, prazer;</a:t>
            </a:r>
          </a:p>
          <a:p>
            <a:pPr algn="ctr"/>
            <a:r>
              <a:rPr lang="pt-BR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e sei que isso você me pode oferecer. </a:t>
            </a:r>
          </a:p>
        </p:txBody>
      </p:sp>
    </p:spTree>
    <p:extLst>
      <p:ext uri="{BB962C8B-B14F-4D97-AF65-F5344CB8AC3E}">
        <p14:creationId xmlns:p14="http://schemas.microsoft.com/office/powerpoint/2010/main" val="2388575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0000">
        <p14:glitter pattern="hexagon"/>
      </p:transition>
    </mc:Choice>
    <mc:Fallback xmlns="">
      <p:transition spd="slow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água, pessoa, ao ar livre, homem&#10;&#10;Descrição gerada automaticamente">
            <a:extLst>
              <a:ext uri="{FF2B5EF4-FFF2-40B4-BE49-F238E27FC236}">
                <a16:creationId xmlns:a16="http://schemas.microsoft.com/office/drawing/2014/main" id="{004E8824-95CA-4B61-80EA-2F903878B1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662"/>
            <a:ext cx="12191999" cy="6866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856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7000">
        <p14:glitter dir="d"/>
      </p:transition>
    </mc:Choice>
    <mc:Fallback xmlns="">
      <p:transition spd="slow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421E7BE5-242B-4189-BC8C-0AD4AB6DE693}"/>
              </a:ext>
            </a:extLst>
          </p:cNvPr>
          <p:cNvSpPr/>
          <p:nvPr/>
        </p:nvSpPr>
        <p:spPr>
          <a:xfrm>
            <a:off x="2107096" y="1834923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Ocasiões alegres e tristes, </a:t>
            </a:r>
          </a:p>
          <a:p>
            <a:pPr algn="ctr"/>
            <a:r>
              <a:rPr lang="pt-BR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passemos juntos, meu amor!</a:t>
            </a:r>
          </a:p>
          <a:p>
            <a:pPr algn="ctr"/>
            <a:r>
              <a:rPr lang="pt-BR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Não quero mágoa no seu olhar,</a:t>
            </a:r>
          </a:p>
          <a:p>
            <a:pPr algn="ctr"/>
            <a:r>
              <a:rPr lang="pt-BR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nem intempéries de intensa dor</a:t>
            </a:r>
          </a:p>
        </p:txBody>
      </p:sp>
    </p:spTree>
    <p:extLst>
      <p:ext uri="{BB962C8B-B14F-4D97-AF65-F5344CB8AC3E}">
        <p14:creationId xmlns:p14="http://schemas.microsoft.com/office/powerpoint/2010/main" val="3346076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pessoa, ao ar livre, água, homem&#10;&#10;Descrição gerada automaticamente">
            <a:extLst>
              <a:ext uri="{FF2B5EF4-FFF2-40B4-BE49-F238E27FC236}">
                <a16:creationId xmlns:a16="http://schemas.microsoft.com/office/drawing/2014/main" id="{17CE3B42-9D57-4D41-80B5-BA4C8F75A9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23" b="1513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4831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000">
        <p15:prstTrans prst="fracture"/>
      </p:transition>
    </mc:Choice>
    <mc:Fallback xmlns="">
      <p:transition spd="slow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7D8D8FF5-81D5-44EC-A246-12EC0B10800F}"/>
              </a:ext>
            </a:extLst>
          </p:cNvPr>
          <p:cNvSpPr/>
          <p:nvPr/>
        </p:nvSpPr>
        <p:spPr>
          <a:xfrm>
            <a:off x="884405" y="1030912"/>
            <a:ext cx="458525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Na penumbra desta noite fria,</a:t>
            </a:r>
          </a:p>
          <a:p>
            <a:pPr algn="ctr"/>
            <a:r>
              <a:rPr lang="pt-BR" sz="2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quero enlear nos seus braços. </a:t>
            </a:r>
          </a:p>
          <a:p>
            <a:pPr algn="ctr"/>
            <a:r>
              <a:rPr lang="pt-BR" sz="2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Sentir o arfar de seus afagos </a:t>
            </a:r>
          </a:p>
          <a:p>
            <a:pPr algn="ctr"/>
            <a:r>
              <a:rPr lang="pt-BR" sz="2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e cobrir de beijos todo esse corpo. </a:t>
            </a:r>
          </a:p>
          <a:p>
            <a:pPr algn="ctr"/>
            <a:r>
              <a:rPr lang="pt-BR" sz="2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Neste momento de magia, </a:t>
            </a:r>
          </a:p>
          <a:p>
            <a:pPr algn="ctr"/>
            <a:r>
              <a:rPr lang="pt-BR" sz="2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de encantamento e de fantasia,</a:t>
            </a:r>
          </a:p>
          <a:p>
            <a:pPr algn="ctr"/>
            <a:r>
              <a:rPr lang="pt-BR" sz="2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pretendo, hoje e neste instante,  </a:t>
            </a:r>
          </a:p>
          <a:p>
            <a:pPr algn="ctr"/>
            <a:r>
              <a:rPr lang="pt-BR" sz="2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reviver este amor constante. </a:t>
            </a:r>
          </a:p>
          <a:p>
            <a:pPr algn="ctr"/>
            <a:r>
              <a:rPr lang="pt-BR" sz="2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Não me peça para deixá-la,</a:t>
            </a:r>
          </a:p>
          <a:p>
            <a:pPr algn="ctr"/>
            <a:r>
              <a:rPr lang="pt-BR" sz="2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porque minha intenção nunca foi partir.</a:t>
            </a:r>
          </a:p>
          <a:p>
            <a:pPr algn="ctr"/>
            <a:r>
              <a:rPr lang="pt-BR" sz="2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Preciso dum tempo de êxtase, prazer;</a:t>
            </a:r>
          </a:p>
          <a:p>
            <a:pPr algn="ctr"/>
            <a:r>
              <a:rPr lang="pt-BR" sz="2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e sei que isso você me pode oferecer.  </a:t>
            </a:r>
          </a:p>
          <a:p>
            <a:pPr algn="ctr"/>
            <a:r>
              <a:rPr lang="pt-BR" sz="2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Ocasiões alegres e tristes, </a:t>
            </a:r>
          </a:p>
          <a:p>
            <a:pPr algn="ctr"/>
            <a:r>
              <a:rPr lang="pt-BR" sz="2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passemos juntos, meu amor!</a:t>
            </a:r>
          </a:p>
          <a:p>
            <a:pPr algn="ctr"/>
            <a:r>
              <a:rPr lang="pt-BR" sz="2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Não quero mágoa no seu olhar,</a:t>
            </a:r>
          </a:p>
          <a:p>
            <a:pPr algn="ctr"/>
            <a:r>
              <a:rPr lang="pt-BR" sz="2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nem intempéries de intensa dor.  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0F8CF670-259A-4815-AE4B-738F5CE61AFD}"/>
              </a:ext>
            </a:extLst>
          </p:cNvPr>
          <p:cNvSpPr/>
          <p:nvPr/>
        </p:nvSpPr>
        <p:spPr>
          <a:xfrm>
            <a:off x="2449909" y="569247"/>
            <a:ext cx="14542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Momentos</a:t>
            </a:r>
          </a:p>
        </p:txBody>
      </p:sp>
      <p:pic>
        <p:nvPicPr>
          <p:cNvPr id="7" name="Imagem 6" descr="Uma imagem contendo homem, pessoa, óculos, interior&#10;&#10;Descrição gerada automaticamente">
            <a:extLst>
              <a:ext uri="{FF2B5EF4-FFF2-40B4-BE49-F238E27FC236}">
                <a16:creationId xmlns:a16="http://schemas.microsoft.com/office/drawing/2014/main" id="{A2B1CC2E-6B1A-43BB-8379-81C4A17DA5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6479" y="569247"/>
            <a:ext cx="3441979" cy="300329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E6123BC4-9A03-4922-B741-F721A3496771}"/>
              </a:ext>
            </a:extLst>
          </p:cNvPr>
          <p:cNvSpPr/>
          <p:nvPr/>
        </p:nvSpPr>
        <p:spPr>
          <a:xfrm>
            <a:off x="5694142" y="3410203"/>
            <a:ext cx="3251124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José Ernesto </a:t>
            </a:r>
            <a:r>
              <a:rPr lang="pt-BR" sz="2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Ferraresso</a:t>
            </a:r>
            <a:r>
              <a:rPr lang="pt-BR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 </a:t>
            </a:r>
          </a:p>
          <a:p>
            <a:pPr algn="ctr"/>
            <a:r>
              <a:rPr lang="pt-BR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Serra Negra – SP</a:t>
            </a:r>
          </a:p>
          <a:p>
            <a:pPr algn="ctr"/>
            <a:r>
              <a:rPr lang="pt-BR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Brasil </a:t>
            </a:r>
          </a:p>
          <a:p>
            <a:pPr algn="ctr"/>
            <a:r>
              <a:rPr lang="pt-BR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2019</a:t>
            </a:r>
          </a:p>
        </p:txBody>
      </p:sp>
    </p:spTree>
    <p:extLst>
      <p:ext uri="{BB962C8B-B14F-4D97-AF65-F5344CB8AC3E}">
        <p14:creationId xmlns:p14="http://schemas.microsoft.com/office/powerpoint/2010/main" val="2676625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18000">
        <p14:warp dir="in"/>
      </p:transition>
    </mc:Choice>
    <mc:Fallback xmlns="">
      <p:transition spd="slow" advTm="1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A7D61EC9-1E60-4C9D-9703-8C067CA056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2978" y="710023"/>
            <a:ext cx="8416925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Formatação e Criação: Luzia Gabriele</a:t>
            </a: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E-mail: </a:t>
            </a:r>
            <a:r>
              <a:rPr lang="pt-BR" altLang="pt-BR" sz="2400" b="1" dirty="0">
                <a:solidFill>
                  <a:srgbClr val="122D46"/>
                </a:solidFill>
                <a:latin typeface="Script MT Bold" panose="03040602040607080904" pitchFamily="66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luziagabriele@hotmail.com</a:t>
            </a:r>
            <a:endParaRPr lang="pt-BR" altLang="pt-BR" sz="2400" b="1" dirty="0">
              <a:solidFill>
                <a:srgbClr val="122D46"/>
              </a:solidFill>
              <a:latin typeface="Script MT Bold" panose="03040602040607080904" pitchFamily="66" charset="0"/>
            </a:endParaRP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José Ernesto </a:t>
            </a:r>
            <a:r>
              <a:rPr lang="pt-BR" sz="2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Ferraresso</a:t>
            </a:r>
            <a:endParaRPr lang="pt-BR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Imagens: Internet e Arquivo Pessoal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pt-BR" altLang="pt-BR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Música: </a:t>
            </a:r>
            <a:r>
              <a:rPr lang="fr-FR" altLang="pt-BR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Waldemiro Lemke Entre Le Ciel Et La Mer Violino </a:t>
            </a:r>
            <a:endParaRPr lang="pt-BR" altLang="pt-BR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cript MT Bold" panose="03040602040607080904" pitchFamily="66" charset="0"/>
            </a:endParaRP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altLang="pt-BR" sz="2400" dirty="0">
                <a:solidFill>
                  <a:srgbClr val="122D46"/>
                </a:solidFill>
                <a:latin typeface="Script MT Bold" panose="03040602040607080904" pitchFamily="66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http://www.slideshare</a:t>
            </a:r>
            <a:r>
              <a:rPr lang="pt-BR" altLang="pt-BR" sz="2400" b="1" dirty="0">
                <a:solidFill>
                  <a:srgbClr val="122D46"/>
                </a:solidFill>
                <a:latin typeface="Script MT Bold" panose="03040602040607080904" pitchFamily="66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.net/luziagabriele</a:t>
            </a:r>
            <a:endParaRPr lang="pt-BR" altLang="pt-BR" sz="2400" b="1" dirty="0">
              <a:solidFill>
                <a:srgbClr val="122D46"/>
              </a:solidFill>
              <a:latin typeface="Script MT Bold" panose="03040602040607080904" pitchFamily="66" charset="0"/>
            </a:endParaRP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altLang="pt-BR" sz="2400" b="1" dirty="0">
                <a:solidFill>
                  <a:srgbClr val="122D46"/>
                </a:solidFill>
                <a:latin typeface="Script MT Bold" panose="03040602040607080904" pitchFamily="66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https://www.youtube.com/channel/UCAdCeCGHGTxtxQskjl4zkow</a:t>
            </a:r>
            <a:endParaRPr lang="pt-BR" altLang="pt-BR" sz="2400" b="1" dirty="0">
              <a:solidFill>
                <a:srgbClr val="122D46"/>
              </a:solidFill>
              <a:latin typeface="Script MT Bold" panose="03040602040607080904" pitchFamily="66" charset="0"/>
            </a:endParaRP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Data: 25 de Setembro de 2019</a:t>
            </a:r>
          </a:p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pt-BR" altLang="pt-BR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cript MT Bold" panose="03040602040607080904" pitchFamily="66" charset="0"/>
              </a:rPr>
              <a:t>Fortaleza- Ceará- Brasil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C06D2FF1-3654-469D-8C41-6F559B2E1D8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74325">
            <a:off x="759724" y="4249024"/>
            <a:ext cx="2174875" cy="170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8B22798-09D4-48B4-86C1-56E0621939B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8940" y="4910217"/>
            <a:ext cx="1905000" cy="38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6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16000">
        <p14:warp/>
      </p:transition>
    </mc:Choice>
    <mc:Fallback xmlns=""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286</Words>
  <Application>Microsoft Office PowerPoint</Application>
  <PresentationFormat>Widescreen</PresentationFormat>
  <Paragraphs>50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Luzia Gabriele</dc:creator>
  <cp:lastModifiedBy>Luzia Gabriele</cp:lastModifiedBy>
  <cp:revision>6</cp:revision>
  <dcterms:created xsi:type="dcterms:W3CDTF">2019-09-26T17:44:32Z</dcterms:created>
  <dcterms:modified xsi:type="dcterms:W3CDTF">2019-09-26T19:07:27Z</dcterms:modified>
</cp:coreProperties>
</file>