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pYYv6zAg/9K+GPwT3z9Ig==" hashData="jiXUVntMgldeeNBghj9l7sp4F88TAVDqD1QmCAY9XX1OarMOTuhujQErmoy7Yz+r4v2eaEE8r0ZAescvu/t1b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133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970CF-2CAE-4000-BFCF-EB7380A71B3E}" type="datetimeFigureOut">
              <a:rPr lang="pt-BR" smtClean="0"/>
              <a:t>05/03/2018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0E749-18A6-414E-9FFF-08959CC0BE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0555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970CF-2CAE-4000-BFCF-EB7380A71B3E}" type="datetimeFigureOut">
              <a:rPr lang="pt-BR" smtClean="0"/>
              <a:t>05/03/2018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0E749-18A6-414E-9FFF-08959CC0BE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3870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970CF-2CAE-4000-BFCF-EB7380A71B3E}" type="datetimeFigureOut">
              <a:rPr lang="pt-BR" smtClean="0"/>
              <a:t>05/03/2018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0E749-18A6-414E-9FFF-08959CC0BE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7203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970CF-2CAE-4000-BFCF-EB7380A71B3E}" type="datetimeFigureOut">
              <a:rPr lang="pt-BR" smtClean="0"/>
              <a:t>05/03/2018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0E749-18A6-414E-9FFF-08959CC0BE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55130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970CF-2CAE-4000-BFCF-EB7380A71B3E}" type="datetimeFigureOut">
              <a:rPr lang="pt-BR" smtClean="0"/>
              <a:t>05/03/2018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0E749-18A6-414E-9FFF-08959CC0BE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74198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970CF-2CAE-4000-BFCF-EB7380A71B3E}" type="datetimeFigureOut">
              <a:rPr lang="pt-BR" smtClean="0"/>
              <a:t>05/03/2018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0E749-18A6-414E-9FFF-08959CC0BE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3979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970CF-2CAE-4000-BFCF-EB7380A71B3E}" type="datetimeFigureOut">
              <a:rPr lang="pt-BR" smtClean="0"/>
              <a:t>05/03/2018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0E749-18A6-414E-9FFF-08959CC0BE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6669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970CF-2CAE-4000-BFCF-EB7380A71B3E}" type="datetimeFigureOut">
              <a:rPr lang="pt-BR" smtClean="0"/>
              <a:t>05/03/2018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0E749-18A6-414E-9FFF-08959CC0BE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4862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970CF-2CAE-4000-BFCF-EB7380A71B3E}" type="datetimeFigureOut">
              <a:rPr lang="pt-BR" smtClean="0"/>
              <a:t>05/03/2018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0E749-18A6-414E-9FFF-08959CC0BE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1574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970CF-2CAE-4000-BFCF-EB7380A71B3E}" type="datetimeFigureOut">
              <a:rPr lang="pt-BR" smtClean="0"/>
              <a:t>05/03/2018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0E749-18A6-414E-9FFF-08959CC0BE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59002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5970CF-2CAE-4000-BFCF-EB7380A71B3E}" type="datetimeFigureOut">
              <a:rPr lang="pt-BR" smtClean="0"/>
              <a:t>05/03/2018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0E749-18A6-414E-9FFF-08959CC0BE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3489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5970CF-2CAE-4000-BFCF-EB7380A71B3E}" type="datetimeFigureOut">
              <a:rPr lang="pt-BR" smtClean="0"/>
              <a:t>05/03/2018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A0E749-18A6-414E-9FFF-08959CC0BEC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1043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lideshare.net/luziagabriele" TargetMode="External"/><Relationship Id="rId7" Type="http://schemas.openxmlformats.org/officeDocument/2006/relationships/image" Target="../media/image11.png"/><Relationship Id="rId2" Type="http://schemas.openxmlformats.org/officeDocument/2006/relationships/hyperlink" Target="mailto:luziagabriele@hotmail.com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gif"/><Relationship Id="rId5" Type="http://schemas.openxmlformats.org/officeDocument/2006/relationships/image" Target="../media/image9.gif"/><Relationship Id="rId4" Type="http://schemas.openxmlformats.org/officeDocument/2006/relationships/hyperlink" Target="https://www.youtube.com/channel/UCAdCeCGHGTxtxQskjl4zkow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ichard Clayderman (Aline) Pian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841420" y="309844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6901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/>
    </mc:Choice>
    <mc:Fallback xmlns=""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2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 rot="20011959">
            <a:off x="5477723" y="1618256"/>
            <a:ext cx="3900664" cy="1138981"/>
          </a:xfrm>
          <a:prstGeom prst="rect">
            <a:avLst/>
          </a:prstGeom>
        </p:spPr>
        <p:txBody>
          <a:bodyPr wrap="none">
            <a:prstTxWarp prst="textPlain">
              <a:avLst/>
            </a:prstTxWarp>
            <a:spAutoFit/>
          </a:bodyPr>
          <a:lstStyle/>
          <a:p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Pessoa Certa Naquele Instante </a:t>
            </a:r>
            <a:endParaRPr lang="pt-BR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  <p:sp>
        <p:nvSpPr>
          <p:cNvPr id="8" name="Retângulo 7"/>
          <p:cNvSpPr/>
          <p:nvPr/>
        </p:nvSpPr>
        <p:spPr>
          <a:xfrm rot="19866797">
            <a:off x="7167495" y="3313089"/>
            <a:ext cx="3086636" cy="843463"/>
          </a:xfrm>
          <a:prstGeom prst="rect">
            <a:avLst/>
          </a:prstGeom>
        </p:spPr>
        <p:txBody>
          <a:bodyPr wrap="none">
            <a:prstTxWarp prst="textPlain">
              <a:avLst/>
            </a:prstTxWarp>
            <a:spAutoFit/>
          </a:bodyPr>
          <a:lstStyle/>
          <a:p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José Ernesto </a:t>
            </a:r>
            <a:r>
              <a:rPr lang="pt-BR" dirty="0" err="1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Ferraresso</a:t>
            </a:r>
            <a:endParaRPr lang="pt-BR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 rot="19712428">
            <a:off x="9177488" y="4620233"/>
            <a:ext cx="990350" cy="458783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pPr algn="ctr"/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Luzia</a:t>
            </a:r>
          </a:p>
          <a:p>
            <a:pPr algn="ctr"/>
            <a:r>
              <a:rPr lang="pt-BR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05-03-2018</a:t>
            </a:r>
            <a:endParaRPr lang="pt-BR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3871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8000">
        <p15:prstTrans prst="curtains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357092" y="3034898"/>
            <a:ext cx="688161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Um rosto angelical parecia ter,</a:t>
            </a:r>
          </a:p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trazia no sorriso sincero que parecia ver. </a:t>
            </a:r>
          </a:p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Encontramo-nos numa noite de luar,</a:t>
            </a:r>
          </a:p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quando disfarçadamente a vi passar.</a:t>
            </a:r>
            <a:endParaRPr lang="pt-BR" sz="3200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5424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split orient="vert"/>
      </p:transition>
    </mc:Choice>
    <mc:Fallback xmlns=""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271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8000">
        <p14:reveal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975019" y="3009141"/>
            <a:ext cx="717353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Aquilo para mim pareceu um sonho, </a:t>
            </a:r>
          </a:p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ou até realidade estranha talvez. </a:t>
            </a:r>
          </a:p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Seus trejeitos, gingado, altivez,</a:t>
            </a:r>
          </a:p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deixou-me apaixonado, alegre e estranho.</a:t>
            </a:r>
            <a:endParaRPr lang="pt-BR" sz="3200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86221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wind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14657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allOver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382851" y="2980214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Seus passos foram inesquecíveis,</a:t>
            </a:r>
          </a:p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Lindo seu olhar e seu semblante, </a:t>
            </a:r>
          </a:p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Nunca vi nada igual antes.</a:t>
            </a:r>
            <a:endParaRPr lang="pt-BR" sz="3200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28969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prestig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9754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wind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2653048" y="3096123"/>
            <a:ext cx="767580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Ao me aproximar pareceu bem mais bela,</a:t>
            </a:r>
          </a:p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A luz de seus olhos tornou-se ofuscante, </a:t>
            </a:r>
          </a:p>
          <a:p>
            <a:pPr algn="ctr"/>
            <a:r>
              <a:rPr lang="pt-BR" sz="3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E não me deixou esquecer daquele instante.</a:t>
            </a:r>
            <a:endParaRPr lang="pt-BR" sz="3200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79786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0">
        <p15:prstTrans prst="drape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8254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4906850" y="1253607"/>
            <a:ext cx="6096000" cy="48320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2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Um rosto angelical parecia ter,</a:t>
            </a:r>
          </a:p>
          <a:p>
            <a:pPr algn="ctr"/>
            <a:r>
              <a:rPr lang="pt-BR" sz="2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trazia no sorriso sincero que parecia ver. </a:t>
            </a:r>
          </a:p>
          <a:p>
            <a:pPr algn="ctr"/>
            <a:r>
              <a:rPr lang="pt-BR" sz="2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Encontramo-nos numa noite de luar,</a:t>
            </a:r>
          </a:p>
          <a:p>
            <a:pPr algn="ctr"/>
            <a:r>
              <a:rPr lang="pt-BR" sz="2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quando disfarçadamente a vi passar.</a:t>
            </a:r>
          </a:p>
          <a:p>
            <a:pPr algn="ctr"/>
            <a:r>
              <a:rPr lang="pt-BR" sz="2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Aquilo para mim pareceu um sonho, </a:t>
            </a:r>
          </a:p>
          <a:p>
            <a:pPr algn="ctr"/>
            <a:r>
              <a:rPr lang="pt-BR" sz="2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ou até realidade estranha talvez. </a:t>
            </a:r>
          </a:p>
          <a:p>
            <a:pPr algn="ctr"/>
            <a:r>
              <a:rPr lang="pt-BR" sz="2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Seus trejeitos, gingado, altivez,</a:t>
            </a:r>
          </a:p>
          <a:p>
            <a:pPr algn="ctr"/>
            <a:r>
              <a:rPr lang="pt-BR" sz="2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deixou-me apaixonado, alegre e estranho.</a:t>
            </a:r>
          </a:p>
          <a:p>
            <a:pPr algn="ctr"/>
            <a:r>
              <a:rPr lang="pt-BR" sz="2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Seus passos foram inesquecíveis,</a:t>
            </a:r>
          </a:p>
          <a:p>
            <a:pPr algn="ctr"/>
            <a:r>
              <a:rPr lang="pt-BR" sz="2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Lindo seu olhar e seu semblante, </a:t>
            </a:r>
          </a:p>
          <a:p>
            <a:pPr algn="ctr"/>
            <a:r>
              <a:rPr lang="pt-BR" sz="2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Nunca vi nada igual antes.</a:t>
            </a:r>
          </a:p>
          <a:p>
            <a:pPr algn="ctr"/>
            <a:r>
              <a:rPr lang="pt-BR" sz="2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Ao me aproximar pareceu bem mais bela,</a:t>
            </a:r>
          </a:p>
          <a:p>
            <a:pPr algn="ctr"/>
            <a:r>
              <a:rPr lang="pt-BR" sz="2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A luz de seus olhos tornou-se ofuscante, </a:t>
            </a:r>
          </a:p>
          <a:p>
            <a:pPr algn="ctr"/>
            <a:r>
              <a:rPr lang="pt-BR" sz="2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E não me deixou esquecer daquele instante.</a:t>
            </a:r>
            <a:endParaRPr lang="pt-BR" sz="2200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574" y="1487631"/>
            <a:ext cx="3550276" cy="26776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tângulo 5"/>
          <p:cNvSpPr/>
          <p:nvPr/>
        </p:nvSpPr>
        <p:spPr>
          <a:xfrm>
            <a:off x="5980805" y="766611"/>
            <a:ext cx="40696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24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Pessoa Certa Naquele Instante </a:t>
            </a:r>
            <a:endParaRPr lang="pt-BR" sz="2400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</p:txBody>
      </p:sp>
      <p:sp>
        <p:nvSpPr>
          <p:cNvPr id="7" name="Retângulo 7"/>
          <p:cNvSpPr>
            <a:spLocks noChangeArrowheads="1"/>
          </p:cNvSpPr>
          <p:nvPr/>
        </p:nvSpPr>
        <p:spPr bwMode="auto">
          <a:xfrm>
            <a:off x="1742194" y="4177978"/>
            <a:ext cx="2787622" cy="9848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José Ernesto </a:t>
            </a:r>
            <a:r>
              <a:rPr lang="pt-BR" altLang="pt-BR" sz="2200" dirty="0" err="1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Ferraresso</a:t>
            </a:r>
            <a:endParaRPr lang="pt-BR" altLang="pt-BR" sz="2200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18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Serra Negra – </a:t>
            </a:r>
            <a:r>
              <a:rPr lang="pt-BR" altLang="pt-BR" sz="18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São Paulo </a:t>
            </a:r>
            <a:endParaRPr lang="pt-BR" altLang="pt-BR" sz="1800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18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Brasil </a:t>
            </a:r>
          </a:p>
        </p:txBody>
      </p:sp>
    </p:spTree>
    <p:extLst>
      <p:ext uri="{BB962C8B-B14F-4D97-AF65-F5344CB8AC3E}">
        <p14:creationId xmlns:p14="http://schemas.microsoft.com/office/powerpoint/2010/main" val="3728699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20000">
        <p14:pan dir="u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4"/>
          <p:cNvSpPr>
            <a:spLocks noChangeArrowheads="1"/>
          </p:cNvSpPr>
          <p:nvPr/>
        </p:nvSpPr>
        <p:spPr bwMode="auto">
          <a:xfrm>
            <a:off x="2000361" y="1484604"/>
            <a:ext cx="9091613" cy="2800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Formatação e Criação: Luzia Gabriele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E-mail: </a:t>
            </a:r>
            <a:r>
              <a:rPr lang="pt-BR" altLang="pt-BR" sz="2200" b="1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  <a:hlinkClick r:id="rId2"/>
              </a:rPr>
              <a:t>luziagabriele@hotmail.com</a:t>
            </a:r>
            <a:endParaRPr lang="pt-BR" altLang="pt-BR" sz="2200" b="1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pt-BR" altLang="pt-BR" sz="2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Texto: José Ernesto </a:t>
            </a:r>
            <a:r>
              <a:rPr lang="pt-BR" altLang="pt-BR" sz="2200" dirty="0" err="1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Ferraresso</a:t>
            </a:r>
            <a:r>
              <a:rPr lang="pt-BR" altLang="pt-BR" sz="2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pt-BR" altLang="pt-BR" sz="2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Imagens: Internet e Arquivo Pessoal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None/>
            </a:pPr>
            <a:r>
              <a:rPr lang="pt-BR" altLang="pt-BR" sz="2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Música</a:t>
            </a:r>
            <a:r>
              <a:rPr lang="pt-BR" altLang="pt-BR" sz="2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: Richard </a:t>
            </a:r>
            <a:r>
              <a:rPr lang="pt-BR" altLang="pt-BR" sz="2200" dirty="0" err="1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Clayderman</a:t>
            </a:r>
            <a:r>
              <a:rPr lang="pt-BR" altLang="pt-BR" sz="2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 Aline - Piano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pt-BR" altLang="pt-BR" sz="2200" b="1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  <a:hlinkClick r:id="rId3"/>
              </a:rPr>
              <a:t>http</a:t>
            </a:r>
            <a:r>
              <a:rPr lang="pt-BR" altLang="pt-BR" sz="2200" b="1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  <a:hlinkClick r:id="rId3"/>
              </a:rPr>
              <a:t>://www.slideshare.net/luziagabriele</a:t>
            </a:r>
            <a:endParaRPr lang="pt-BR" altLang="pt-BR" sz="2200" b="1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200" b="1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  <a:hlinkClick r:id="rId4"/>
              </a:rPr>
              <a:t>https://</a:t>
            </a:r>
            <a:r>
              <a:rPr lang="pt-BR" altLang="pt-BR" sz="2200" b="1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  <a:hlinkClick r:id=""/>
              </a:rPr>
              <a:t>www.youtube.com/channel/UCAdCeCGHGTxtxQskjl4zkow</a:t>
            </a:r>
            <a:endParaRPr lang="pt-BR" altLang="pt-BR" sz="2200" b="1" dirty="0">
              <a:solidFill>
                <a:schemeClr val="accent6">
                  <a:lumMod val="50000"/>
                </a:schemeClr>
              </a:solidFill>
              <a:latin typeface="Script MT Bold" panose="03040602040607080904" pitchFamily="66" charset="0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pt-BR" altLang="pt-BR" sz="2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Data : </a:t>
            </a:r>
            <a:r>
              <a:rPr lang="pt-BR" altLang="pt-BR" sz="2200" dirty="0" smtClean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05 </a:t>
            </a:r>
            <a:r>
              <a:rPr lang="pt-BR" altLang="pt-BR" sz="2200" dirty="0">
                <a:solidFill>
                  <a:schemeClr val="accent6">
                    <a:lumMod val="50000"/>
                  </a:schemeClr>
                </a:solidFill>
                <a:latin typeface="Script MT Bold" panose="03040602040607080904" pitchFamily="66" charset="0"/>
              </a:rPr>
              <a:t>de Março de 2018</a:t>
            </a:r>
          </a:p>
        </p:txBody>
      </p:sp>
      <p:pic>
        <p:nvPicPr>
          <p:cNvPr id="5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52966">
            <a:off x="816936" y="4430871"/>
            <a:ext cx="1722438" cy="148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9875" y="5340664"/>
            <a:ext cx="19050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m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4400" y="3918264"/>
            <a:ext cx="3657600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36199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300" advTm="18000">
        <p14:pan dir="u"/>
      </p:transition>
    </mc:Choice>
    <mc:Fallback>
      <p:transition spd="slow" advTm="1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287</TotalTime>
  <Words>252</Words>
  <Application>Microsoft Office PowerPoint</Application>
  <PresentationFormat>Widescreen</PresentationFormat>
  <Paragraphs>44</Paragraphs>
  <Slides>12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Pessoa Certa Naquele Instante José Ernesto Ferraresso</dc:title>
  <dc:subject>Poema- Soneto</dc:subject>
  <dc:creator>Luzia Saboia Morais Gabriele</dc:creator>
  <cp:keywords>L&amp;G Produções</cp:keywords>
  <dc:description>Direitos autorais reservados a: luziagabriele@hotmail.com</dc:description>
  <cp:lastModifiedBy>Luzia Saboia Morais Gabriele</cp:lastModifiedBy>
  <cp:revision>16</cp:revision>
  <dcterms:created xsi:type="dcterms:W3CDTF">2018-03-05T16:32:25Z</dcterms:created>
  <dcterms:modified xsi:type="dcterms:W3CDTF">2018-03-05T23:31:25Z</dcterms:modified>
  <cp:category>apresentação em Slides</cp:category>
</cp:coreProperties>
</file>