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PHED5os3I6aWJQmpSqbRg==" hashData="Ck3KAohrJUqFtIBFkZeZKLfoWG4a3CR3zTXpD/Q4w8GIpf7aRqhKy3SVAAxdkSHpj9UR349KAHpAzfgqg0jqU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A3358-4C90-4375-9F60-52D57416EF63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37E0F-D5B4-4808-8FC0-1307CF9A0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30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A3358-4C90-4375-9F60-52D57416EF63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37E0F-D5B4-4808-8FC0-1307CF9A0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082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A3358-4C90-4375-9F60-52D57416EF63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37E0F-D5B4-4808-8FC0-1307CF9A0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6288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A3358-4C90-4375-9F60-52D57416EF63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37E0F-D5B4-4808-8FC0-1307CF9A0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933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A3358-4C90-4375-9F60-52D57416EF63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37E0F-D5B4-4808-8FC0-1307CF9A0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693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A3358-4C90-4375-9F60-52D57416EF63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37E0F-D5B4-4808-8FC0-1307CF9A0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585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A3358-4C90-4375-9F60-52D57416EF63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37E0F-D5B4-4808-8FC0-1307CF9A0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29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A3358-4C90-4375-9F60-52D57416EF63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37E0F-D5B4-4808-8FC0-1307CF9A0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A3358-4C90-4375-9F60-52D57416EF63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37E0F-D5B4-4808-8FC0-1307CF9A0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065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A3358-4C90-4375-9F60-52D57416EF63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37E0F-D5B4-4808-8FC0-1307CF9A0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272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A3358-4C90-4375-9F60-52D57416EF63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37E0F-D5B4-4808-8FC0-1307CF9A0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969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A3358-4C90-4375-9F60-52D57416EF63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7E0F-D5B4-4808-8FC0-1307CF9A0C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1748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10.jpg"/><Relationship Id="rId7" Type="http://schemas.openxmlformats.org/officeDocument/2006/relationships/image" Target="../media/image11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channel/UCAdCeCGHGTxtxQskjl4zkow" TargetMode="External"/><Relationship Id="rId5" Type="http://schemas.openxmlformats.org/officeDocument/2006/relationships/hyperlink" Target="http://www.slideshare.net/luziagabriele" TargetMode="External"/><Relationship Id="rId4" Type="http://schemas.openxmlformats.org/officeDocument/2006/relationships/hyperlink" Target="mailto:luziagabriele@hot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101 Cordas (Under Paris skies - Sobre este céu azul)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60360" y="40514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925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559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703706" y="1609858"/>
            <a:ext cx="3789140" cy="793193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Posso Sentir...</a:t>
            </a:r>
            <a:endParaRPr lang="pt-BR" dirty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576553" y="3528811"/>
            <a:ext cx="5087155" cy="960047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dirty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9183716" y="5353008"/>
            <a:ext cx="981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sz="1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15-01-2017</a:t>
            </a:r>
            <a:endParaRPr lang="pt-BR" sz="1400" dirty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321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0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80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017"/>
            <a:ext cx="12191999" cy="689801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142705" y="248110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Carícias, afagos, paixão e emoção</a:t>
            </a:r>
          </a:p>
          <a:p>
            <a:pPr algn="ctr"/>
            <a:r>
              <a:rPr lang="pt-BR" sz="32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nestas mãos que te acariciam.</a:t>
            </a:r>
          </a:p>
          <a:p>
            <a:pPr algn="ctr"/>
            <a:r>
              <a:rPr lang="pt-BR" sz="32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Às vezes, macias e aveludadas,</a:t>
            </a:r>
          </a:p>
          <a:p>
            <a:pPr algn="ctr"/>
            <a:r>
              <a:rPr lang="pt-BR" sz="32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grosseiras e delicadas. </a:t>
            </a:r>
            <a:endParaRPr lang="pt-BR" sz="3200" dirty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031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0000">
        <p15:prstTrans prst="pageCurlSingle" invX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328"/>
            <a:ext cx="12191999" cy="688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951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8000">
        <p15:prstTrans prst="pageCurlSing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179"/>
            <a:ext cx="12191999" cy="6873179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116945" y="2298683"/>
            <a:ext cx="688161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Num só toque tento descobrir</a:t>
            </a:r>
          </a:p>
          <a:p>
            <a:pPr algn="ctr"/>
            <a:r>
              <a:rPr lang="pt-BR" sz="32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e num só gesto posso-te sentir.</a:t>
            </a:r>
          </a:p>
          <a:p>
            <a:pPr algn="ctr"/>
            <a:r>
              <a:rPr lang="pt-BR" sz="32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Nelas carrego a paciência e a calma,</a:t>
            </a:r>
          </a:p>
          <a:p>
            <a:pPr algn="ctr"/>
            <a:r>
              <a:rPr lang="pt-BR" sz="32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porém com elas consigo agir. </a:t>
            </a:r>
            <a:endParaRPr lang="pt-BR" sz="3200" dirty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489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0000">
        <p15:prstTrans prst="pageCurlSingle" invX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093"/>
            <a:ext cx="12192000" cy="6871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60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600" advTm="8000">
        <p14:prism dir="u"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598"/>
            <a:ext cx="12192000" cy="688559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142704" y="219777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Ao te tocar, demonstro o amor,</a:t>
            </a:r>
          </a:p>
          <a:p>
            <a:pPr algn="ctr"/>
            <a:r>
              <a:rPr lang="pt-BR" sz="32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a paixão, a volúpia e a razão.</a:t>
            </a:r>
          </a:p>
          <a:p>
            <a:pPr algn="ctr"/>
            <a:r>
              <a:rPr lang="pt-BR" sz="32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Estas mãos que te cortejam</a:t>
            </a:r>
          </a:p>
          <a:p>
            <a:pPr algn="ctr"/>
            <a:r>
              <a:rPr lang="pt-BR" sz="32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podem machucar teu coração!</a:t>
            </a:r>
            <a:endParaRPr lang="pt-BR" sz="3200" dirty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6096000" y="4897382"/>
            <a:ext cx="23824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dirty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09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600" advTm="10000">
        <p14:prism dir="u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2"/>
            <a:ext cx="12191999" cy="6855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25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600" advTm="8000">
        <p14:prism dir="d"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760"/>
            <a:ext cx="12192000" cy="688559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782096" y="931803"/>
            <a:ext cx="513008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Carícias, afagos, paixão e emoção</a:t>
            </a:r>
          </a:p>
          <a:p>
            <a:pPr algn="ctr"/>
            <a:r>
              <a:rPr lang="pt-BR" sz="2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nestas mãos que te acariciam.</a:t>
            </a:r>
          </a:p>
          <a:p>
            <a:pPr algn="ctr"/>
            <a:r>
              <a:rPr lang="pt-BR" sz="2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Às vezes, macias e aveludadas,</a:t>
            </a:r>
          </a:p>
          <a:p>
            <a:pPr algn="ctr"/>
            <a:r>
              <a:rPr lang="pt-BR" sz="2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grosseiras e delicadas. </a:t>
            </a:r>
          </a:p>
          <a:p>
            <a:pPr algn="ctr"/>
            <a:r>
              <a:rPr lang="pt-BR" sz="2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Num só toque tento descobrir</a:t>
            </a:r>
          </a:p>
          <a:p>
            <a:pPr algn="ctr"/>
            <a:r>
              <a:rPr lang="pt-BR" sz="2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e num só gesto posso-te sentir.</a:t>
            </a:r>
          </a:p>
          <a:p>
            <a:pPr algn="ctr"/>
            <a:r>
              <a:rPr lang="pt-BR" sz="2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Nelas carrego a paciência e a calma,</a:t>
            </a:r>
          </a:p>
          <a:p>
            <a:pPr algn="ctr"/>
            <a:r>
              <a:rPr lang="pt-BR" sz="2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porém com elas consigo agir. </a:t>
            </a:r>
          </a:p>
          <a:p>
            <a:pPr algn="ctr"/>
            <a:r>
              <a:rPr lang="pt-BR" sz="2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Ao te tocar, demonstro o amor,</a:t>
            </a:r>
          </a:p>
          <a:p>
            <a:pPr algn="ctr"/>
            <a:r>
              <a:rPr lang="pt-BR" sz="2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a paixão, a volúpia e a razão.</a:t>
            </a:r>
          </a:p>
          <a:p>
            <a:pPr algn="ctr"/>
            <a:r>
              <a:rPr lang="pt-BR" sz="2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Estas mãos que te cortejam</a:t>
            </a:r>
          </a:p>
          <a:p>
            <a:pPr algn="ctr"/>
            <a:r>
              <a:rPr lang="pt-BR" sz="2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podem machucar teu coração!</a:t>
            </a:r>
            <a:endParaRPr lang="pt-BR" sz="2400" dirty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2307" y="931803"/>
            <a:ext cx="2762717" cy="2601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tângulo 6"/>
          <p:cNvSpPr/>
          <p:nvPr/>
        </p:nvSpPr>
        <p:spPr>
          <a:xfrm>
            <a:off x="5170187" y="5773146"/>
            <a:ext cx="23824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dirty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394762" y="470138"/>
            <a:ext cx="19047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Posso Sentir...</a:t>
            </a:r>
            <a:endParaRPr lang="pt-BR" sz="2400" dirty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9166528" y="4023607"/>
            <a:ext cx="179427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Serra Negra - SP</a:t>
            </a:r>
          </a:p>
          <a:p>
            <a:pPr algn="ctr"/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Brasil</a:t>
            </a:r>
          </a:p>
          <a:p>
            <a:pPr algn="ctr"/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07/01/2017</a:t>
            </a:r>
            <a:endParaRPr lang="pt-BR" dirty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07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800" advTm="16000">
        <p14:flythrough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8252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6577" y="641617"/>
            <a:ext cx="2754206" cy="2593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tângulo 5"/>
          <p:cNvSpPr/>
          <p:nvPr/>
        </p:nvSpPr>
        <p:spPr>
          <a:xfrm>
            <a:off x="1996581" y="1846008"/>
            <a:ext cx="845641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Formatação: Luzia Gabriele</a:t>
            </a:r>
          </a:p>
          <a:p>
            <a:pPr algn="ctr"/>
            <a:r>
              <a:rPr lang="pt-BR" sz="20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E-mail: </a:t>
            </a:r>
            <a:r>
              <a:rPr lang="pt-BR" sz="20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  <a:hlinkClick r:id="rId4"/>
              </a:rPr>
              <a:t>luziagabriele@hotmail.com</a:t>
            </a:r>
            <a:endParaRPr lang="pt-BR" sz="2000" dirty="0" smtClean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sz="20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Poeta: José Ernesto </a:t>
            </a:r>
            <a:r>
              <a:rPr lang="pt-BR" sz="2000" dirty="0" err="1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Ferraresso</a:t>
            </a:r>
            <a:r>
              <a:rPr lang="pt-BR" sz="20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20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Imagens: Internet e Arquivo Pessoal</a:t>
            </a:r>
          </a:p>
          <a:p>
            <a:pPr algn="ctr"/>
            <a:r>
              <a:rPr lang="pt-BR" sz="20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Música: 101 Cordas </a:t>
            </a:r>
            <a:r>
              <a:rPr lang="pt-BR" sz="2000" dirty="0" err="1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Under</a:t>
            </a:r>
            <a:r>
              <a:rPr lang="pt-BR" sz="20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 Paris </a:t>
            </a:r>
            <a:r>
              <a:rPr lang="pt-BR" sz="2000" dirty="0" err="1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Skies</a:t>
            </a:r>
            <a:r>
              <a:rPr lang="pt-BR" sz="20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-Instrumental </a:t>
            </a:r>
          </a:p>
          <a:p>
            <a:pPr algn="ctr"/>
            <a:r>
              <a:rPr lang="pt-BR" sz="20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  <a:hlinkClick r:id="rId5"/>
              </a:rPr>
              <a:t>http://www.slideshare.net/luziagabriele</a:t>
            </a:r>
            <a:endParaRPr lang="pt-BR" sz="2000" dirty="0" smtClean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sz="20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  <a:hlinkClick r:id="rId6"/>
              </a:rPr>
              <a:t>https://www.youtube.com/channel/UCAdCeCGHGTxtxQskjl4zkow</a:t>
            </a:r>
            <a:endParaRPr lang="pt-BR" sz="2000" dirty="0" smtClean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sz="2000" dirty="0" smtClean="0">
                <a:solidFill>
                  <a:schemeClr val="bg1">
                    <a:lumMod val="75000"/>
                  </a:schemeClr>
                </a:solidFill>
                <a:latin typeface="Script MT Bold" panose="03040602040607080904" pitchFamily="66" charset="0"/>
              </a:rPr>
              <a:t>Data : 15 de Janeiro de 2017</a:t>
            </a:r>
            <a:endParaRPr lang="pt-BR" sz="2000" dirty="0">
              <a:solidFill>
                <a:schemeClr val="bg1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786" y="5201152"/>
            <a:ext cx="1600200" cy="523875"/>
          </a:xfrm>
          <a:prstGeom prst="rect">
            <a:avLst/>
          </a:prstGeom>
        </p:spPr>
      </p:pic>
      <p:pic>
        <p:nvPicPr>
          <p:cNvPr id="8" name="Imagem 13" descr="!!!!!!!!!!!!!!!!!!!!!!!!aguia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42140">
            <a:off x="9046368" y="4333609"/>
            <a:ext cx="1795463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659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800" advTm="16000">
        <p14:flythrough dir="ou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215</Words>
  <Application>Microsoft Office PowerPoint</Application>
  <PresentationFormat>Widescreen</PresentationFormat>
  <Paragraphs>42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Posso Sentir José Ernesto Ferraresso</dc:title>
  <dc:subject>Poema</dc:subject>
  <dc:creator>Luzia Saboia Morais Gabriele</dc:creator>
  <cp:keywords>L&amp;G Produções</cp:keywords>
  <dc:description>Direitos autorais reservados a: luziagabriele@hotmail.com</dc:description>
  <cp:lastModifiedBy>Luzia Saboia Morais Gabriele</cp:lastModifiedBy>
  <cp:revision>12</cp:revision>
  <dcterms:created xsi:type="dcterms:W3CDTF">2017-01-15T21:58:34Z</dcterms:created>
  <dcterms:modified xsi:type="dcterms:W3CDTF">2017-01-15T23:40:23Z</dcterms:modified>
  <cp:category>apresentação em Slides</cp:category>
</cp:coreProperties>
</file>