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9" r:id="rId4"/>
    <p:sldId id="260" r:id="rId5"/>
    <p:sldId id="261" r:id="rId6"/>
    <p:sldId id="262" r:id="rId7"/>
    <p:sldId id="263" r:id="rId8"/>
  </p:sldIdLst>
  <p:sldSz cx="14004925" cy="6877050"/>
  <p:notesSz cx="6858000" cy="9144000"/>
  <p:defaultTextStyle>
    <a:defPPr>
      <a:defRPr lang="pt-BR"/>
    </a:defPPr>
    <a:lvl1pPr algn="l" defTabSz="1192213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595313" indent="-138113" algn="l" defTabSz="1192213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1192213" indent="-277813" algn="l" defTabSz="1192213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789113" indent="-417513" algn="l" defTabSz="1192213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2386013" indent="-557213" algn="l" defTabSz="1192213" rtl="0" fontAlgn="base">
      <a:spcBef>
        <a:spcPct val="0"/>
      </a:spcBef>
      <a:spcAft>
        <a:spcPct val="0"/>
      </a:spcAft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3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6">
          <p15:clr>
            <a:srgbClr val="A4A3A4"/>
          </p15:clr>
        </p15:guide>
        <p15:guide id="2" pos="441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70" autoAdjust="0"/>
    <p:restoredTop sz="94660"/>
  </p:normalViewPr>
  <p:slideViewPr>
    <p:cSldViewPr>
      <p:cViewPr varScale="1">
        <p:scale>
          <a:sx n="63" d="100"/>
          <a:sy n="63" d="100"/>
        </p:scale>
        <p:origin x="520" y="72"/>
      </p:cViewPr>
      <p:guideLst>
        <p:guide orient="horz" pos="2166"/>
        <p:guide pos="44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50370" y="2136344"/>
            <a:ext cx="11904186" cy="1474108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00739" y="3896995"/>
            <a:ext cx="9803448" cy="17574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6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89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86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83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79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76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72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AC57B-C61B-4420-9B49-7E970CFF5AF2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11CA8-F9DB-4034-ADEE-A88E82DF679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31474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4EDBE-7D6D-48B4-B714-E21390D5019B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0CE3A-C81C-4C39-BE62-EB1355ACB5B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3323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06293" y="4419142"/>
            <a:ext cx="11904186" cy="1365859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06293" y="2914788"/>
            <a:ext cx="11904186" cy="1504354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660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932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89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864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830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796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762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728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348D1-A24F-48E6-87FF-A0344B1400C0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871D0-0BA2-454C-874A-6E4AC566F39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0170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72254" y="1609421"/>
            <a:ext cx="9535992" cy="4551269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841662" y="1609421"/>
            <a:ext cx="9535992" cy="4551269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9E904-3D42-4CC6-8605-75606AD86BFA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38FDD-592C-44D3-96B7-8B1617816E3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6635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0246" y="275401"/>
            <a:ext cx="12604433" cy="1146175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0246" y="1539377"/>
            <a:ext cx="6187941" cy="641539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00" indent="0">
              <a:buNone/>
              <a:defRPr sz="2600" b="1"/>
            </a:lvl2pPr>
            <a:lvl3pPr marL="1193201" indent="0">
              <a:buNone/>
              <a:defRPr sz="2300" b="1"/>
            </a:lvl3pPr>
            <a:lvl4pPr marL="1789801" indent="0">
              <a:buNone/>
              <a:defRPr sz="2100" b="1"/>
            </a:lvl4pPr>
            <a:lvl5pPr marL="2386401" indent="0">
              <a:buNone/>
              <a:defRPr sz="2100" b="1"/>
            </a:lvl5pPr>
            <a:lvl6pPr marL="2983001" indent="0">
              <a:buNone/>
              <a:defRPr sz="2100" b="1"/>
            </a:lvl6pPr>
            <a:lvl7pPr marL="3579602" indent="0">
              <a:buNone/>
              <a:defRPr sz="2100" b="1"/>
            </a:lvl7pPr>
            <a:lvl8pPr marL="4176202" indent="0">
              <a:buNone/>
              <a:defRPr sz="2100" b="1"/>
            </a:lvl8pPr>
            <a:lvl9pPr marL="4772802" indent="0">
              <a:buNone/>
              <a:defRPr sz="21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00246" y="2180916"/>
            <a:ext cx="6187941" cy="396226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7114308" y="1539377"/>
            <a:ext cx="6190371" cy="641539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00" indent="0">
              <a:buNone/>
              <a:defRPr sz="2600" b="1"/>
            </a:lvl2pPr>
            <a:lvl3pPr marL="1193201" indent="0">
              <a:buNone/>
              <a:defRPr sz="2300" b="1"/>
            </a:lvl3pPr>
            <a:lvl4pPr marL="1789801" indent="0">
              <a:buNone/>
              <a:defRPr sz="2100" b="1"/>
            </a:lvl4pPr>
            <a:lvl5pPr marL="2386401" indent="0">
              <a:buNone/>
              <a:defRPr sz="2100" b="1"/>
            </a:lvl5pPr>
            <a:lvl6pPr marL="2983001" indent="0">
              <a:buNone/>
              <a:defRPr sz="2100" b="1"/>
            </a:lvl6pPr>
            <a:lvl7pPr marL="3579602" indent="0">
              <a:buNone/>
              <a:defRPr sz="2100" b="1"/>
            </a:lvl7pPr>
            <a:lvl8pPr marL="4176202" indent="0">
              <a:buNone/>
              <a:defRPr sz="2100" b="1"/>
            </a:lvl8pPr>
            <a:lvl9pPr marL="4772802" indent="0">
              <a:buNone/>
              <a:defRPr sz="21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7114308" y="2180916"/>
            <a:ext cx="6190371" cy="396226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E2A28-F124-4C10-BEAD-E56E4D0F271F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519F8-6633-4599-B26D-FCF627429D6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94274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CC420-8EB6-4C42-BF4A-AA75A4AFE7C2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6AF4AE-96DA-4D47-B466-6DB5B38EF7D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8519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BD6D5-0C5B-41E0-8053-639C199D59E6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925E50-7740-48EE-92FC-B5B6D0C97B8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84743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0247" y="273808"/>
            <a:ext cx="4607524" cy="116527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475537" y="273809"/>
            <a:ext cx="7829142" cy="5869372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00247" y="1439087"/>
            <a:ext cx="4607524" cy="4704094"/>
          </a:xfrm>
        </p:spPr>
        <p:txBody>
          <a:bodyPr/>
          <a:lstStyle>
            <a:lvl1pPr marL="0" indent="0">
              <a:buNone/>
              <a:defRPr sz="1800"/>
            </a:lvl1pPr>
            <a:lvl2pPr marL="596600" indent="0">
              <a:buNone/>
              <a:defRPr sz="1600"/>
            </a:lvl2pPr>
            <a:lvl3pPr marL="1193201" indent="0">
              <a:buNone/>
              <a:defRPr sz="1300"/>
            </a:lvl3pPr>
            <a:lvl4pPr marL="1789801" indent="0">
              <a:buNone/>
              <a:defRPr sz="1200"/>
            </a:lvl4pPr>
            <a:lvl5pPr marL="2386401" indent="0">
              <a:buNone/>
              <a:defRPr sz="1200"/>
            </a:lvl5pPr>
            <a:lvl6pPr marL="2983001" indent="0">
              <a:buNone/>
              <a:defRPr sz="1200"/>
            </a:lvl6pPr>
            <a:lvl7pPr marL="3579602" indent="0">
              <a:buNone/>
              <a:defRPr sz="1200"/>
            </a:lvl7pPr>
            <a:lvl8pPr marL="4176202" indent="0">
              <a:buNone/>
              <a:defRPr sz="1200"/>
            </a:lvl8pPr>
            <a:lvl9pPr marL="4772802" indent="0">
              <a:buNone/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2F08B-FB58-4794-B319-7B5D76DC5DE5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ACCC2-8F62-49B2-BC31-7DED529ECB7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5972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45063" y="4813935"/>
            <a:ext cx="8402955" cy="568312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745063" y="614477"/>
            <a:ext cx="8402955" cy="4126230"/>
          </a:xfrm>
        </p:spPr>
        <p:txBody>
          <a:bodyPr rtlCol="0">
            <a:normAutofit/>
          </a:bodyPr>
          <a:lstStyle>
            <a:lvl1pPr marL="0" indent="0">
              <a:buNone/>
              <a:defRPr sz="4200"/>
            </a:lvl1pPr>
            <a:lvl2pPr marL="596600" indent="0">
              <a:buNone/>
              <a:defRPr sz="3700"/>
            </a:lvl2pPr>
            <a:lvl3pPr marL="1193201" indent="0">
              <a:buNone/>
              <a:defRPr sz="3100"/>
            </a:lvl3pPr>
            <a:lvl4pPr marL="1789801" indent="0">
              <a:buNone/>
              <a:defRPr sz="2600"/>
            </a:lvl4pPr>
            <a:lvl5pPr marL="2386401" indent="0">
              <a:buNone/>
              <a:defRPr sz="2600"/>
            </a:lvl5pPr>
            <a:lvl6pPr marL="2983001" indent="0">
              <a:buNone/>
              <a:defRPr sz="2600"/>
            </a:lvl6pPr>
            <a:lvl7pPr marL="3579602" indent="0">
              <a:buNone/>
              <a:defRPr sz="2600"/>
            </a:lvl7pPr>
            <a:lvl8pPr marL="4176202" indent="0">
              <a:buNone/>
              <a:defRPr sz="2600"/>
            </a:lvl8pPr>
            <a:lvl9pPr marL="4772802" indent="0">
              <a:buNone/>
              <a:defRPr sz="26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745063" y="5382247"/>
            <a:ext cx="8402955" cy="807098"/>
          </a:xfrm>
        </p:spPr>
        <p:txBody>
          <a:bodyPr/>
          <a:lstStyle>
            <a:lvl1pPr marL="0" indent="0">
              <a:buNone/>
              <a:defRPr sz="1800"/>
            </a:lvl1pPr>
            <a:lvl2pPr marL="596600" indent="0">
              <a:buNone/>
              <a:defRPr sz="1600"/>
            </a:lvl2pPr>
            <a:lvl3pPr marL="1193201" indent="0">
              <a:buNone/>
              <a:defRPr sz="1300"/>
            </a:lvl3pPr>
            <a:lvl4pPr marL="1789801" indent="0">
              <a:buNone/>
              <a:defRPr sz="1200"/>
            </a:lvl4pPr>
            <a:lvl5pPr marL="2386401" indent="0">
              <a:buNone/>
              <a:defRPr sz="1200"/>
            </a:lvl5pPr>
            <a:lvl6pPr marL="2983001" indent="0">
              <a:buNone/>
              <a:defRPr sz="1200"/>
            </a:lvl6pPr>
            <a:lvl7pPr marL="3579602" indent="0">
              <a:buNone/>
              <a:defRPr sz="1200"/>
            </a:lvl7pPr>
            <a:lvl8pPr marL="4176202" indent="0">
              <a:buNone/>
              <a:defRPr sz="1200"/>
            </a:lvl8pPr>
            <a:lvl9pPr marL="4772802" indent="0">
              <a:buNone/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DB7C4-84C0-4861-BA5A-82539F325707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6220E3-6633-42F4-8344-39EC85CBF14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2779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AE9E3-6249-4DBA-BA2A-B7FF10D50920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ED4DF-6FB3-4FE2-AC57-66D46460473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65643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5551302" y="275401"/>
            <a:ext cx="4826351" cy="5885290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072253" y="275401"/>
            <a:ext cx="14245634" cy="5885290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D9D29-00F9-4BBF-9276-BA2396D39D8F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8E8C6-3E83-4517-84CF-46948438BFA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29857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700088" y="274638"/>
            <a:ext cx="1260475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9320" tIns="59660" rIns="119320" bIns="5966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700088" y="1604963"/>
            <a:ext cx="1260475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9320" tIns="59660" rIns="119320" bIns="5966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700088" y="6373813"/>
            <a:ext cx="3268662" cy="366712"/>
          </a:xfrm>
          <a:prstGeom prst="rect">
            <a:avLst/>
          </a:prstGeom>
        </p:spPr>
        <p:txBody>
          <a:bodyPr vert="horz" lIns="119320" tIns="59660" rIns="119320" bIns="59660" rtlCol="0" anchor="ctr"/>
          <a:lstStyle>
            <a:lvl1pPr algn="l" defTabSz="1193201" fontAlgn="auto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9804BD-EF9D-45B6-87DB-F6AD00082A24}" type="datetimeFigureOut">
              <a:rPr lang="pt-BR"/>
              <a:pPr>
                <a:defRPr/>
              </a:pPr>
              <a:t>29/09/2019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784725" y="6373813"/>
            <a:ext cx="4435475" cy="366712"/>
          </a:xfrm>
          <a:prstGeom prst="rect">
            <a:avLst/>
          </a:prstGeom>
        </p:spPr>
        <p:txBody>
          <a:bodyPr vert="horz" lIns="119320" tIns="59660" rIns="119320" bIns="59660" rtlCol="0" anchor="ctr"/>
          <a:lstStyle>
            <a:lvl1pPr algn="ctr" defTabSz="1193201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10036175" y="6373813"/>
            <a:ext cx="3268663" cy="366712"/>
          </a:xfrm>
          <a:prstGeom prst="rect">
            <a:avLst/>
          </a:prstGeom>
        </p:spPr>
        <p:txBody>
          <a:bodyPr vert="horz" wrap="square" lIns="119320" tIns="59660" rIns="119320" bIns="5966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FF85F55-A950-4066-9814-56996CB5D3E3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92213" rtl="0" fontAlgn="base">
        <a:spcBef>
          <a:spcPct val="0"/>
        </a:spcBef>
        <a:spcAft>
          <a:spcPct val="0"/>
        </a:spcAft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2pPr>
      <a:lvl3pPr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3pPr>
      <a:lvl4pPr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4pPr>
      <a:lvl5pPr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1192213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446088" indent="-446088" algn="l" defTabSz="1192213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68375" indent="-371475" algn="l" defTabSz="1192213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490663" indent="-296863" algn="l" defTabSz="1192213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87563" indent="-296863" algn="l" defTabSz="1192213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84463" indent="-296863" algn="l" defTabSz="1192213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813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79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745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711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6600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932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898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64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830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796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762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728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es.recanto.ws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00263" y="3897313"/>
            <a:ext cx="9804400" cy="1757362"/>
          </a:xfrm>
        </p:spPr>
        <p:txBody>
          <a:bodyPr rtlCol="0">
            <a:normAutofit/>
          </a:bodyPr>
          <a:lstStyle/>
          <a:p>
            <a:pPr defTabSz="1193201" fontAlgn="auto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3" name="A noite do meu bem (Rochard Clayderman) Piano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3286125"/>
            <a:ext cx="4667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ítulo 10"/>
          <p:cNvSpPr>
            <a:spLocks noGrp="1"/>
          </p:cNvSpPr>
          <p:nvPr>
            <p:ph type="ctrTitle"/>
          </p:nvPr>
        </p:nvSpPr>
        <p:spPr>
          <a:xfrm>
            <a:off x="1050925" y="2136775"/>
            <a:ext cx="11903075" cy="1473200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Retângulo 5"/>
          <p:cNvSpPr/>
          <p:nvPr/>
        </p:nvSpPr>
        <p:spPr>
          <a:xfrm>
            <a:off x="0" y="0"/>
            <a:ext cx="14004925" cy="68770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0" name="Imagem 9" descr="a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938213"/>
            <a:ext cx="7881938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5" descr="amor-664[1]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2366963"/>
            <a:ext cx="28575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m 17" descr="a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938213"/>
            <a:ext cx="788193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m 19" descr="a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938213"/>
            <a:ext cx="7881938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0" y="366691"/>
            <a:ext cx="1400492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  <a:cs typeface="+mn-cs"/>
              </a:rPr>
              <a:t>COBRIR-TE COM BEIJOS!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788148" y="1223947"/>
            <a:ext cx="7216777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  <a:cs typeface="+mn-cs"/>
              </a:rPr>
              <a:t>José Ernesto </a:t>
            </a:r>
            <a:r>
              <a:rPr lang="pt-BR" sz="4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  <a:cs typeface="+mn-cs"/>
              </a:rPr>
              <a:t>Ferraresso</a:t>
            </a:r>
            <a:endParaRPr lang="pt-BR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216908" y="5438789"/>
            <a:ext cx="550226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  <a:cs typeface="+mn-cs"/>
              </a:rPr>
              <a:t>Edição: Inês Vieira</a:t>
            </a:r>
          </a:p>
        </p:txBody>
      </p:sp>
    </p:spTree>
  </p:cSld>
  <p:clrMapOvr>
    <a:masterClrMapping/>
  </p:clrMapOvr>
  <p:transition advTm="18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0" showWhenStopped="0">
                <p:cTn id="9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Exibindo JOSE+ERNES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3075" name="AutoShape 4" descr="Exibindo JOSE+ERNES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 alt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4859338" y="152400"/>
            <a:ext cx="88582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3600">
                <a:latin typeface="Arial Black" panose="020B0A04020102020204" pitchFamily="34" charset="0"/>
              </a:rPr>
              <a:t> Participação na Antologia </a:t>
            </a:r>
          </a:p>
          <a:p>
            <a:pPr algn="ctr"/>
            <a:r>
              <a:rPr lang="pt-BR" altLang="pt-BR" sz="3600">
                <a:latin typeface="Arial Black" panose="020B0A04020102020204" pitchFamily="34" charset="0"/>
              </a:rPr>
              <a:t>de Abril 2017</a:t>
            </a:r>
          </a:p>
          <a:p>
            <a:pPr algn="ctr"/>
            <a:r>
              <a:rPr lang="pt-BR" altLang="pt-BR" sz="3200"/>
              <a:t> </a:t>
            </a:r>
            <a:r>
              <a:rPr lang="pt-BR" altLang="pt-BR" sz="3200">
                <a:latin typeface="Arial Black" panose="020B0A04020102020204" pitchFamily="34" charset="0"/>
              </a:rPr>
              <a:t> </a:t>
            </a:r>
            <a:r>
              <a:rPr lang="pt-BR" altLang="pt-BR" sz="3200" b="1">
                <a:latin typeface="Arial Black" panose="020B0A04020102020204" pitchFamily="34" charset="0"/>
              </a:rPr>
              <a:t>JOSÉ ERNESTO FERRARESSO</a:t>
            </a:r>
          </a:p>
          <a:p>
            <a:pPr algn="ctr"/>
            <a:r>
              <a:rPr lang="pt-BR" altLang="pt-BR" sz="3200" b="1">
                <a:latin typeface="Arial Black" panose="020B0A04020102020204" pitchFamily="34" charset="0"/>
              </a:rPr>
              <a:t>Serra Negra (SP) - Brasil</a:t>
            </a:r>
          </a:p>
          <a:p>
            <a:endParaRPr lang="pt-BR" altLang="pt-BR" sz="3200"/>
          </a:p>
        </p:txBody>
      </p:sp>
      <p:pic>
        <p:nvPicPr>
          <p:cNvPr id="7" name="Imagem 6" descr="JOSE ERNES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" y="295275"/>
            <a:ext cx="4308475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5216525" y="5010150"/>
            <a:ext cx="8788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3200" b="1"/>
              <a:t>Professor de Língua portuguesa e Literatura.</a:t>
            </a:r>
          </a:p>
          <a:p>
            <a:pPr algn="ctr"/>
            <a:r>
              <a:rPr lang="pt-BR" altLang="pt-BR" sz="3200" b="1"/>
              <a:t> Admirador de música, bons filmes,</a:t>
            </a:r>
          </a:p>
          <a:p>
            <a:pPr algn="ctr"/>
            <a:r>
              <a:rPr lang="pt-BR" altLang="pt-BR" sz="3200" b="1"/>
              <a:t> peças teatrais e artes em geral.</a:t>
            </a:r>
            <a:endParaRPr lang="pt-BR" altLang="pt-BR" sz="3200"/>
          </a:p>
        </p:txBody>
      </p:sp>
      <p:pic>
        <p:nvPicPr>
          <p:cNvPr id="3" name="Imagem 2" descr="Uma imagem contendo interior, pessoa, homem, parede&#10;&#10;Descrição gerada automaticamente">
            <a:extLst>
              <a:ext uri="{FF2B5EF4-FFF2-40B4-BE49-F238E27FC236}">
                <a16:creationId xmlns:a16="http://schemas.microsoft.com/office/drawing/2014/main" id="{473D3A23-B438-45CE-BEC3-36D231056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486" y="2251082"/>
            <a:ext cx="4464496" cy="2759068"/>
          </a:xfrm>
          <a:prstGeom prst="rect">
            <a:avLst/>
          </a:prstGeom>
        </p:spPr>
      </p:pic>
    </p:spTree>
  </p:cSld>
  <p:clrMapOvr>
    <a:masterClrMapping/>
  </p:clrMapOvr>
  <p:transition advTm="17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 descr="aaaaa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40017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m 18" descr="1579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1287422" y="1866889"/>
            <a:ext cx="5836855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  <a:cs typeface="+mn-cs"/>
              </a:rPr>
              <a:t>COBRIR-TE COM BEIJOS! </a:t>
            </a:r>
          </a:p>
        </p:txBody>
      </p:sp>
      <p:sp>
        <p:nvSpPr>
          <p:cNvPr id="20" name="Retângulo 19"/>
          <p:cNvSpPr>
            <a:spLocks noChangeArrowheads="1"/>
          </p:cNvSpPr>
          <p:nvPr/>
        </p:nvSpPr>
        <p:spPr bwMode="auto">
          <a:xfrm>
            <a:off x="0" y="3295650"/>
            <a:ext cx="85026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Na penumbra dum quente anoitecer</a:t>
            </a:r>
            <a:b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quero te aconchegar e te envolver</a:t>
            </a:r>
            <a:b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para ouvir palpitar teu cora</a:t>
            </a:r>
            <a:r>
              <a:rPr lang="pt-BR" altLang="pt-BR" sz="3200" b="1">
                <a:solidFill>
                  <a:schemeClr val="bg1"/>
                </a:solidFill>
                <a:cs typeface="Times New Roman" panose="02020603050405020304" pitchFamily="18" charset="0"/>
              </a:rPr>
              <a:t>ç</a:t>
            </a:r>
            <a: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ão, </a:t>
            </a:r>
          </a:p>
          <a:p>
            <a:pPr algn="ctr" defTabSz="914400"/>
            <a:r>
              <a:rPr lang="pt-BR" altLang="pt-BR" sz="3200" b="1">
                <a:solidFill>
                  <a:schemeClr val="bg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pleno de anseios e voraz tesão!</a:t>
            </a:r>
            <a:endParaRPr lang="pt-BR" altLang="pt-BR" sz="3200">
              <a:solidFill>
                <a:schemeClr val="bg1"/>
              </a:solidFill>
            </a:endParaRPr>
          </a:p>
        </p:txBody>
      </p:sp>
      <p:pic>
        <p:nvPicPr>
          <p:cNvPr id="22" name="Imagem 21" descr="aaas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2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1576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4367219"/>
            <a:ext cx="8502660" cy="206210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400">
              <a:defRPr/>
            </a:pP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Não tenhas medo de eu te abandonar</a:t>
            </a:r>
            <a:b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e permitir possa algu</a:t>
            </a: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é</a:t>
            </a: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m desfrutar</a:t>
            </a:r>
            <a:b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desse obsceno e sensual prazer</a:t>
            </a:r>
            <a:b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pt-B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que gostas tanto de me oferecer!</a:t>
            </a:r>
            <a:endParaRPr lang="pt-BR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Imagem 2" descr="19048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7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14004925" cy="687705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4" name="Imagem 3" descr="1573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884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5073650" y="366713"/>
            <a:ext cx="893127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Nesses momentos de er</a:t>
            </a:r>
            <a:r>
              <a:rPr lang="pt-BR" altLang="pt-BR" sz="3200" b="1">
                <a:solidFill>
                  <a:srgbClr val="000000"/>
                </a:solidFill>
                <a:cs typeface="Times New Roman" panose="02020603050405020304" pitchFamily="18" charset="0"/>
              </a:rPr>
              <a:t>ó</a:t>
            </a: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ticas magias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satisfar</a:t>
            </a:r>
            <a:r>
              <a:rPr lang="pt-BR" altLang="pt-BR" sz="3200" b="1">
                <a:solidFill>
                  <a:srgbClr val="000000"/>
                </a:solidFill>
                <a:cs typeface="Times New Roman" panose="02020603050405020304" pitchFamily="18" charset="0"/>
              </a:rPr>
              <a:t>á</a:t>
            </a: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s em mim tuas fantasias;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pra saciar do teu corpo os desejos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dar</a:t>
            </a:r>
            <a:r>
              <a:rPr lang="pt-BR" altLang="pt-BR" sz="3200" b="1">
                <a:solidFill>
                  <a:srgbClr val="000000"/>
                </a:solidFill>
                <a:cs typeface="Times New Roman" panose="02020603050405020304" pitchFamily="18" charset="0"/>
              </a:rPr>
              <a:t>á</a:t>
            </a: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s em mim os mais proibidos beijos!</a:t>
            </a:r>
            <a:endParaRPr lang="pt-BR" altLang="pt-BR" sz="3200">
              <a:latin typeface="Arial" panose="020B0604020202020204" pitchFamily="34" charset="0"/>
            </a:endParaRPr>
          </a:p>
        </p:txBody>
      </p:sp>
      <p:pic>
        <p:nvPicPr>
          <p:cNvPr id="11" name="Imagem 10" descr="!!A18 GI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775" y="3438525"/>
            <a:ext cx="37147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 descr="!!A18 GI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400" y="2509838"/>
            <a:ext cx="457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 descr="!!A18 GI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3438525"/>
            <a:ext cx="37147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3" descr="!!A18 GIF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2509838"/>
            <a:ext cx="457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5" descr="naplemente (1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751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2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2446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0492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15900" y="295275"/>
            <a:ext cx="842962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Que ocasiões alegres, meu amor,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teremos ambos em total furor,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e então alheios </a:t>
            </a:r>
            <a:r>
              <a:rPr lang="pt-BR" altLang="pt-BR" sz="3200" b="1">
                <a:solidFill>
                  <a:srgbClr val="000000"/>
                </a:solidFill>
                <a:cs typeface="Times New Roman" panose="02020603050405020304" pitchFamily="18" charset="0"/>
              </a:rPr>
              <a:t>à</a:t>
            </a: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tristeza ou pasmos,</a:t>
            </a:r>
            <a:b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teremos voluptuosos orgasmos!</a:t>
            </a:r>
          </a:p>
          <a:p>
            <a:pPr algn="ctr" defTabSz="914400"/>
            <a:endParaRPr lang="pt-BR" altLang="pt-BR" sz="3200">
              <a:latin typeface="Arial" panose="020B0604020202020204" pitchFamily="34" charset="0"/>
            </a:endParaRPr>
          </a:p>
          <a:p>
            <a:pPr algn="ctr" defTabSz="914400" eaLnBrk="0" hangingPunct="0"/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Jos</a:t>
            </a:r>
            <a:r>
              <a:rPr lang="pt-BR" altLang="pt-BR" sz="3200" b="1">
                <a:solidFill>
                  <a:srgbClr val="000000"/>
                </a:solidFill>
                <a:cs typeface="Times New Roman" panose="02020603050405020304" pitchFamily="18" charset="0"/>
              </a:rPr>
              <a:t>é</a:t>
            </a:r>
            <a:r>
              <a:rPr lang="pt-BR" altLang="pt-BR" sz="3200" b="1">
                <a:solidFill>
                  <a:srgbClr val="0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Ernesto Ferraresso</a:t>
            </a:r>
            <a:endParaRPr lang="pt-BR" altLang="pt-BR" sz="3200">
              <a:latin typeface="Arial" panose="020B0604020202020204" pitchFamily="34" charset="0"/>
            </a:endParaRPr>
          </a:p>
        </p:txBody>
      </p:sp>
      <p:pic>
        <p:nvPicPr>
          <p:cNvPr id="13" name="Imagem 12" descr="aaaa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4001750" cy="715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2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" descr="AA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13989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8775" y="2581275"/>
            <a:ext cx="628650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3200" b="1" dirty="0">
                <a:solidFill>
                  <a:schemeClr val="bg1"/>
                </a:solidFill>
                <a:latin typeface="Arial Black" pitchFamily="34" charset="0"/>
                <a:cs typeface="+mn-cs"/>
                <a:hlinkClick r:id="rId3"/>
              </a:rPr>
              <a:t>Recanto de Inês Vieira</a:t>
            </a:r>
            <a:r>
              <a:rPr lang="pt-BR" altLang="pt-BR" sz="3200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defTabSz="119320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3200" b="1" dirty="0">
                <a:latin typeface="Arial Black" pitchFamily="34" charset="0"/>
                <a:cs typeface="+mn-cs"/>
                <a:hlinkClick r:id="rId3"/>
              </a:rPr>
              <a:t>http://www.ines.recanto.ws</a:t>
            </a:r>
            <a:endParaRPr lang="pt-BR" sz="3200" dirty="0">
              <a:latin typeface="+mn-lt"/>
              <a:cs typeface="+mn-cs"/>
            </a:endParaRPr>
          </a:p>
        </p:txBody>
      </p:sp>
      <p:pic>
        <p:nvPicPr>
          <p:cNvPr id="8196" name="Imagem 6" descr="!!AAdoc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8775" y="3652838"/>
            <a:ext cx="1871663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m 6" descr="b1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7213" y="795338"/>
            <a:ext cx="3052762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CaixaDeTexto 7"/>
          <p:cNvSpPr txBox="1">
            <a:spLocks noChangeArrowheads="1"/>
          </p:cNvSpPr>
          <p:nvPr/>
        </p:nvSpPr>
        <p:spPr bwMode="auto">
          <a:xfrm>
            <a:off x="430213" y="652463"/>
            <a:ext cx="528637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192213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3200" b="1"/>
              <a:t>Imagens: Internet</a:t>
            </a:r>
          </a:p>
          <a:p>
            <a:pPr algn="ctr"/>
            <a:r>
              <a:rPr lang="pt-BR" altLang="pt-BR" sz="3200" b="1"/>
              <a:t>Música: Richard Clayderman</a:t>
            </a:r>
          </a:p>
          <a:p>
            <a:pPr algn="ctr"/>
            <a:r>
              <a:rPr lang="pt-BR" altLang="pt-BR" sz="3200" b="1"/>
              <a:t>A noite do meu bem</a:t>
            </a:r>
          </a:p>
          <a:p>
            <a:pPr algn="ctr"/>
            <a:r>
              <a:rPr lang="pt-BR" altLang="pt-BR" sz="3200" b="1"/>
              <a:t>Visite:</a:t>
            </a:r>
          </a:p>
        </p:txBody>
      </p:sp>
    </p:spTree>
  </p:cSld>
  <p:clrMapOvr>
    <a:masterClrMapping/>
  </p:clrMapOvr>
  <p:transition advTm="4657"/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90</Words>
  <Application>Microsoft Office PowerPoint</Application>
  <PresentationFormat>Personalizar</PresentationFormat>
  <Paragraphs>24</Paragraphs>
  <Slides>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Calibri</vt:lpstr>
      <vt:lpstr>Georgia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Inês Vieira Vieira</dc:creator>
  <cp:lastModifiedBy>Jose Ernesto Ferraresso</cp:lastModifiedBy>
  <cp:revision>39</cp:revision>
  <dcterms:created xsi:type="dcterms:W3CDTF">2017-05-03T12:18:20Z</dcterms:created>
  <dcterms:modified xsi:type="dcterms:W3CDTF">2019-09-29T16:24:06Z</dcterms:modified>
</cp:coreProperties>
</file>