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TfdTWnLRWFYNzIedSpXSQ==" hashData="jIGtVtijCNUPPvffaMs5MRVhMmArsx21lK92rmHOyE2E1wfuOXAOaaCRej0IDUY24j166o5LNm2JC0wQRclwl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52CBD-9C62-41FD-BD27-E24CD8E23027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2E63B-E733-42DC-A6CA-1CE225A767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692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52CBD-9C62-41FD-BD27-E24CD8E23027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2E63B-E733-42DC-A6CA-1CE225A767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787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52CBD-9C62-41FD-BD27-E24CD8E23027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2E63B-E733-42DC-A6CA-1CE225A767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505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52CBD-9C62-41FD-BD27-E24CD8E23027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2E63B-E733-42DC-A6CA-1CE225A767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2817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52CBD-9C62-41FD-BD27-E24CD8E23027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2E63B-E733-42DC-A6CA-1CE225A767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665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52CBD-9C62-41FD-BD27-E24CD8E23027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2E63B-E733-42DC-A6CA-1CE225A767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427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52CBD-9C62-41FD-BD27-E24CD8E23027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2E63B-E733-42DC-A6CA-1CE225A767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826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52CBD-9C62-41FD-BD27-E24CD8E23027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2E63B-E733-42DC-A6CA-1CE225A767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478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52CBD-9C62-41FD-BD27-E24CD8E23027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2E63B-E733-42DC-A6CA-1CE225A767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019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52CBD-9C62-41FD-BD27-E24CD8E23027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2E63B-E733-42DC-A6CA-1CE225A767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341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52CBD-9C62-41FD-BD27-E24CD8E23027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2E63B-E733-42DC-A6CA-1CE225A767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382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52CBD-9C62-41FD-BD27-E24CD8E23027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2E63B-E733-42DC-A6CA-1CE225A767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8753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3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channel/UCAdCeCGHGTxtxQskjl4zkow" TargetMode="External"/><Relationship Id="rId5" Type="http://schemas.openxmlformats.org/officeDocument/2006/relationships/hyperlink" Target="http://www.slideshare.net/luziagabriele" TargetMode="External"/><Relationship Id="rId4" Type="http://schemas.openxmlformats.org/officeDocument/2006/relationships/hyperlink" Target="mailto:luziagabriele@hot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879"/>
            <a:ext cx="12192000" cy="6870879"/>
          </a:xfrm>
          <a:prstGeom prst="rect">
            <a:avLst/>
          </a:prstGeom>
        </p:spPr>
      </p:pic>
      <p:pic>
        <p:nvPicPr>
          <p:cNvPr id="7" name="La fontaine - Paul Mauriat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44451" y="33302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01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0088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176317" y="1182102"/>
            <a:ext cx="2240304" cy="919905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Tempo De Natal</a:t>
            </a:r>
            <a:endParaRPr lang="pt-BR" dirty="0">
              <a:solidFill>
                <a:srgbClr val="7E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234309" y="2777251"/>
            <a:ext cx="3805117" cy="686943"/>
          </a:xfrm>
          <a:prstGeom prst="rect">
            <a:avLst/>
          </a:prstGeom>
        </p:spPr>
        <p:txBody>
          <a:bodyPr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solidFill>
                  <a:srgbClr val="7E0000"/>
                </a:solidFill>
                <a:latin typeface="Script MT Bold" panose="03040602040607080904" pitchFamily="66" charset="0"/>
              </a:rPr>
              <a:t>Ferraresso</a:t>
            </a:r>
            <a:r>
              <a:rPr lang="pt-BR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   -   Brasil</a:t>
            </a:r>
            <a:endParaRPr lang="pt-BR" dirty="0">
              <a:solidFill>
                <a:srgbClr val="7E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365258" y="3954117"/>
            <a:ext cx="3065171" cy="818949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Artur Soares  -  Portugal</a:t>
            </a:r>
            <a:endParaRPr lang="pt-BR" dirty="0">
              <a:solidFill>
                <a:srgbClr val="7E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136867" y="1826295"/>
            <a:ext cx="1342383" cy="536084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Parceria:</a:t>
            </a:r>
            <a:endParaRPr lang="pt-BR" dirty="0">
              <a:solidFill>
                <a:srgbClr val="7E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5692462" y="3065172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  </a:t>
            </a:r>
            <a:endParaRPr lang="pt-BR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9504609" y="4881093"/>
            <a:ext cx="901521" cy="362995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11-01-2019</a:t>
            </a:r>
            <a:endParaRPr lang="pt-BR" dirty="0">
              <a:solidFill>
                <a:srgbClr val="7E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8920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1296470" y="1290507"/>
            <a:ext cx="10114211" cy="4448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“Daqui a alguns dias                                  “ Vivemos um ano tumultuado</a:t>
            </a:r>
            <a:endParaRPr lang="pt-BR" sz="2400" dirty="0" smtClean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Outro momento se inicia                                  Conflitivo e marcado por emoções</a:t>
            </a:r>
            <a:endParaRPr lang="pt-BR" sz="2400" dirty="0" smtClean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Festa de euforia e entrega                               Enfrentamos reacção no estado</a:t>
            </a:r>
            <a:endParaRPr lang="pt-BR" sz="2400" dirty="0" smtClean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Misturas de religiões e magia                         Infelizmente, estou confiado</a:t>
            </a:r>
            <a:endParaRPr lang="pt-BR" sz="2400" dirty="0" smtClean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Nas areias finas e sombrias,                           Cada um com a sua razão</a:t>
            </a:r>
            <a:endParaRPr lang="pt-BR" sz="2400" dirty="0" smtClean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Outro momento mais sofisticado,                    Lutaremos sempre pela Nação </a:t>
            </a:r>
            <a:endParaRPr lang="pt-BR" sz="2400" dirty="0" smtClean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Ali na noite que mais um ano Inicia,              Com discernimento e credibilidade</a:t>
            </a:r>
            <a:endParaRPr lang="pt-BR" sz="2400" dirty="0" smtClean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será por nós começado?”                       Não só no poder como na verdade?”</a:t>
            </a:r>
            <a:endParaRPr lang="pt-BR" sz="2400" dirty="0" smtClean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(José Ernesto Ferraresso – Brasil)</a:t>
            </a:r>
            <a:endParaRPr lang="pt-BR" sz="2400" dirty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51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000">
        <p14:window dir="vert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500"/>
            <a:ext cx="12192000" cy="691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804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8000">
        <p14:honeycomb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42572"/>
            <a:ext cx="12192001" cy="6900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532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wind" invX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0162" y="1790795"/>
            <a:ext cx="9337184" cy="3474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“Ó meu Menino Jesus,                          “Na nossa vida terrena</a:t>
            </a:r>
            <a:endParaRPr lang="pt-BR" sz="2400" dirty="0" smtClean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Homens e bois Te adoraram                  Amando, peregrinemos</a:t>
            </a:r>
            <a:endParaRPr lang="pt-BR" sz="2400" dirty="0" smtClean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mais tarde numa Cruz                        A favor do bem e contra o mal.</a:t>
            </a:r>
            <a:endParaRPr lang="pt-BR" sz="2400" dirty="0" smtClean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Esses homens Te pregaram.                   Usemos os nossos Dons</a:t>
            </a:r>
            <a:endParaRPr lang="pt-BR" sz="2400" dirty="0" smtClean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Inda mansos são os bois                       Em benefício dos outros</a:t>
            </a:r>
            <a:endParaRPr lang="pt-BR" sz="2400" dirty="0" smtClean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os homens, melhoraram?                     Testemunhando sempre – Natal!”</a:t>
            </a:r>
            <a:endParaRPr lang="pt-BR" sz="2400" dirty="0" smtClean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PT" sz="2400" dirty="0" smtClean="0">
                <a:solidFill>
                  <a:srgbClr val="7E0000"/>
                </a:solidFill>
                <a:effectLst/>
                <a:latin typeface="Script MT Bold" panose="030406020406070809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(Artur Soares – Portugal)</a:t>
            </a:r>
            <a:endParaRPr lang="pt-BR" sz="2400" dirty="0">
              <a:solidFill>
                <a:srgbClr val="7E0000"/>
              </a:solidFill>
              <a:effectLst/>
              <a:latin typeface="Script MT Bold" panose="030406020406070809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26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0000">
        <p14:doors dir="vert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338"/>
            <a:ext cx="12192000" cy="6868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306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486"/>
            <a:ext cx="12191999" cy="6908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737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958" y="780172"/>
            <a:ext cx="3219718" cy="31183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731" y="780172"/>
            <a:ext cx="3144823" cy="31558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Retângulo 6"/>
          <p:cNvSpPr/>
          <p:nvPr/>
        </p:nvSpPr>
        <p:spPr>
          <a:xfrm>
            <a:off x="2430261" y="3935991"/>
            <a:ext cx="3030381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400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José Ernesto </a:t>
            </a:r>
            <a:r>
              <a:rPr lang="pt-BR" sz="2400" dirty="0" err="1" smtClean="0">
                <a:solidFill>
                  <a:srgbClr val="7E0000"/>
                </a:solidFill>
                <a:latin typeface="Script MT Bold" panose="03040602040607080904" pitchFamily="66" charset="0"/>
              </a:rPr>
              <a:t>Ferraresso</a:t>
            </a:r>
            <a:endParaRPr lang="pt-BR" sz="2400" dirty="0" smtClean="0">
              <a:solidFill>
                <a:srgbClr val="7E0000"/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Serra Negra – </a:t>
            </a:r>
            <a:r>
              <a:rPr lang="pt-BR" dirty="0" err="1" smtClean="0">
                <a:solidFill>
                  <a:srgbClr val="7E0000"/>
                </a:solidFill>
                <a:latin typeface="Script MT Bold" panose="03040602040607080904" pitchFamily="66" charset="0"/>
              </a:rPr>
              <a:t>SãoPaulo</a:t>
            </a:r>
            <a:endParaRPr lang="pt-BR" dirty="0" smtClean="0">
              <a:solidFill>
                <a:srgbClr val="7E0000"/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Brasil </a:t>
            </a:r>
          </a:p>
          <a:p>
            <a:pPr algn="ctr"/>
            <a:r>
              <a:rPr lang="pt-BR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Janeiro-2019</a:t>
            </a:r>
            <a:endParaRPr lang="pt-BR" dirty="0">
              <a:solidFill>
                <a:srgbClr val="7E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6469104" y="4051901"/>
            <a:ext cx="1778051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400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Artur Soares</a:t>
            </a:r>
          </a:p>
          <a:p>
            <a:pPr algn="ctr"/>
            <a:r>
              <a:rPr lang="pt-BR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 Escritor d’Aldeia</a:t>
            </a:r>
          </a:p>
          <a:p>
            <a:pPr algn="ctr"/>
            <a:r>
              <a:rPr lang="pt-BR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Portugal</a:t>
            </a:r>
          </a:p>
          <a:p>
            <a:pPr algn="ctr"/>
            <a:r>
              <a:rPr lang="pt-BR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Janeiro-2019</a:t>
            </a:r>
          </a:p>
        </p:txBody>
      </p:sp>
    </p:spTree>
    <p:extLst>
      <p:ext uri="{BB962C8B-B14F-4D97-AF65-F5344CB8AC3E}">
        <p14:creationId xmlns:p14="http://schemas.microsoft.com/office/powerpoint/2010/main" val="403085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0000">
        <p14:warp dir="in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679" y="4647324"/>
            <a:ext cx="1786934" cy="35738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50758">
            <a:off x="1465445" y="848625"/>
            <a:ext cx="2000250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1059411" y="849619"/>
            <a:ext cx="9643443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E-mail: </a:t>
            </a:r>
            <a:r>
              <a:rPr lang="pt-BR" altLang="pt-BR" sz="2000" b="1" dirty="0" smtClean="0">
                <a:solidFill>
                  <a:srgbClr val="7E0000"/>
                </a:solidFill>
                <a:latin typeface="Script MT Bold" panose="03040602040607080904" pitchFamily="66" charset="0"/>
                <a:hlinkClick r:id="rId4"/>
              </a:rPr>
              <a:t>luziagabriele@hotmail.com</a:t>
            </a:r>
            <a:endParaRPr lang="pt-BR" altLang="pt-BR" sz="2000" b="1" dirty="0" smtClean="0">
              <a:solidFill>
                <a:srgbClr val="7E0000"/>
              </a:solidFill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pt-BR" altLang="pt-BR" sz="2000" dirty="0" err="1" smtClean="0">
                <a:solidFill>
                  <a:srgbClr val="7E0000"/>
                </a:solidFill>
                <a:latin typeface="Script MT Bold" panose="03040602040607080904" pitchFamily="66" charset="0"/>
              </a:rPr>
              <a:t>Texto:José</a:t>
            </a:r>
            <a:r>
              <a:rPr lang="pt-BR" altLang="pt-BR" sz="2000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 </a:t>
            </a:r>
            <a:r>
              <a:rPr lang="pt-BR" altLang="pt-BR" sz="2000" dirty="0">
                <a:solidFill>
                  <a:srgbClr val="7E0000"/>
                </a:solidFill>
                <a:latin typeface="Script MT Bold" panose="03040602040607080904" pitchFamily="66" charset="0"/>
              </a:rPr>
              <a:t>Ernesto </a:t>
            </a:r>
            <a:r>
              <a:rPr lang="pt-BR" altLang="pt-BR" sz="2000" dirty="0" err="1" smtClean="0">
                <a:solidFill>
                  <a:srgbClr val="7E0000"/>
                </a:solidFill>
                <a:latin typeface="Script MT Bold" panose="03040602040607080904" pitchFamily="66" charset="0"/>
              </a:rPr>
              <a:t>Ferraresso</a:t>
            </a:r>
            <a:r>
              <a:rPr lang="pt-BR" altLang="pt-BR" sz="2000" dirty="0">
                <a:solidFill>
                  <a:srgbClr val="7E0000"/>
                </a:solidFill>
                <a:latin typeface="Script MT Bold" panose="03040602040607080904" pitchFamily="66" charset="0"/>
              </a:rPr>
              <a:t> </a:t>
            </a:r>
            <a:r>
              <a:rPr lang="pt-BR" altLang="pt-BR" sz="2000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e Artur </a:t>
            </a:r>
            <a:r>
              <a:rPr lang="pt-BR" altLang="pt-BR" sz="2000" dirty="0">
                <a:solidFill>
                  <a:srgbClr val="7E0000"/>
                </a:solidFill>
                <a:latin typeface="Script MT Bold" panose="03040602040607080904" pitchFamily="66" charset="0"/>
              </a:rPr>
              <a:t>Soares  </a:t>
            </a:r>
            <a:endParaRPr lang="pt-BR" altLang="pt-BR" sz="2000" dirty="0" smtClean="0">
              <a:solidFill>
                <a:srgbClr val="7E0000"/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altLang="pt-BR" sz="2000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Imagens: Internet e Arquivo Pessoal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pt-BR" altLang="pt-BR" sz="2000" dirty="0">
                <a:solidFill>
                  <a:srgbClr val="7E0000"/>
                </a:solidFill>
                <a:latin typeface="Script MT Bold" panose="03040602040607080904" pitchFamily="66" charset="0"/>
              </a:rPr>
              <a:t>Música</a:t>
            </a:r>
            <a:r>
              <a:rPr lang="pt-BR" altLang="pt-BR" sz="2000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: Paul </a:t>
            </a:r>
            <a:r>
              <a:rPr lang="pt-BR" altLang="pt-BR" sz="2000" dirty="0" err="1">
                <a:solidFill>
                  <a:srgbClr val="7E0000"/>
                </a:solidFill>
                <a:latin typeface="Script MT Bold" panose="03040602040607080904" pitchFamily="66" charset="0"/>
              </a:rPr>
              <a:t>Mauriat</a:t>
            </a:r>
            <a:r>
              <a:rPr lang="pt-BR" altLang="pt-BR" sz="2000" dirty="0">
                <a:solidFill>
                  <a:srgbClr val="7E0000"/>
                </a:solidFill>
                <a:latin typeface="Script MT Bold" panose="03040602040607080904" pitchFamily="66" charset="0"/>
              </a:rPr>
              <a:t> </a:t>
            </a:r>
            <a:r>
              <a:rPr lang="fr-FR" altLang="pt-BR" sz="2000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La Fontaine Instrumental</a:t>
            </a:r>
            <a:endParaRPr lang="pt-BR" altLang="pt-BR" sz="2000" dirty="0" smtClean="0">
              <a:solidFill>
                <a:srgbClr val="7E0000"/>
              </a:solidFill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pt-BR" altLang="pt-BR" sz="2000" b="1" dirty="0" smtClean="0">
                <a:solidFill>
                  <a:srgbClr val="7E0000"/>
                </a:solidFill>
                <a:latin typeface="Script MT Bold" panose="03040602040607080904" pitchFamily="66" charset="0"/>
                <a:hlinkClick r:id="rId5"/>
              </a:rPr>
              <a:t>http://www.slideshare.net/luziagabriele</a:t>
            </a:r>
            <a:endParaRPr lang="pt-BR" altLang="pt-BR" sz="2000" b="1" dirty="0" smtClean="0">
              <a:solidFill>
                <a:srgbClr val="7E0000"/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b="1" dirty="0" smtClean="0">
                <a:solidFill>
                  <a:srgbClr val="7E0000"/>
                </a:solidFill>
                <a:latin typeface="Script MT Bold" panose="03040602040607080904" pitchFamily="66" charset="0"/>
                <a:hlinkClick r:id="rId6"/>
              </a:rPr>
              <a:t>https://www.youtube.com/channel/UCAdCeCGHGTxtxQskjl4zkow</a:t>
            </a:r>
            <a:endParaRPr lang="pt-BR" altLang="pt-BR" sz="2000" b="1" dirty="0" smtClean="0">
              <a:solidFill>
                <a:srgbClr val="7E0000"/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Data : 11 de Janeiro  de 2019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000" dirty="0" smtClean="0">
                <a:solidFill>
                  <a:srgbClr val="7E0000"/>
                </a:solidFill>
                <a:latin typeface="Script MT Bold" panose="03040602040607080904" pitchFamily="66" charset="0"/>
              </a:rPr>
              <a:t>Fortaleza-Ceará-Brasil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628" y="3711941"/>
            <a:ext cx="2566006" cy="25660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7956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2000">
        <p14:warp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236</Words>
  <Application>Microsoft Office PowerPoint</Application>
  <PresentationFormat>Widescreen</PresentationFormat>
  <Paragraphs>40</Paragraphs>
  <Slides>10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Script MT Bold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Tempo De Natal José Ernesto Ferraresso e Artur Soares</dc:title>
  <dc:subject>Parceria poesia</dc:subject>
  <dc:creator>Luzia Gabriele</dc:creator>
  <cp:keywords>L&amp;G Produções</cp:keywords>
  <dc:description>Direitos autorais reservados a: luziagabriele@hotmail.com</dc:description>
  <cp:lastModifiedBy>Usuário do Windows</cp:lastModifiedBy>
  <cp:revision>21</cp:revision>
  <dcterms:created xsi:type="dcterms:W3CDTF">2019-01-17T17:50:29Z</dcterms:created>
  <dcterms:modified xsi:type="dcterms:W3CDTF">2019-01-17T21:20:55Z</dcterms:modified>
  <cp:category>apresentação em slides</cp:category>
</cp:coreProperties>
</file>