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7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D434870-9912-4B4F-B8BC-9C06F5CDDF69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493D91A-2B84-4CA3-AFF3-5AF6F7AB220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E64C816-C98F-4D54-ACEC-E3CA5C77E431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C6D1DA9-197A-46D5-B956-FF20C2DA441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5BC84D6-49C4-4D82-B741-E89DE4C70123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733D07-E625-456F-BF75-BF4D54E33FD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18A91CA-EBE3-4017-AEDF-415A39BF4414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52AC9AC-7F7F-48A8-993D-D130090BBFF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6758B77-4436-4D36-909C-B8064D0BAD76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2150F99-4678-4548-812E-B813571E504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AD64BEF-CEEF-4265-8DD8-15B810A3DA19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B96ABD6-0994-46A2-810B-43E45D5D3F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5E576D-25A2-4436-8808-57AFCBCA418F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CE82F7F-40E6-4ECB-942A-F7355886C15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6168046-6B01-4DBC-80E6-CC4013D4D187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2A54016-69C9-4342-9306-1566EEBB60A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18A0E67-F879-494F-B0FD-B6DCA6A1EA33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24564A5-C66F-466E-BADC-810C6950E59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F55874F-96B6-4B0F-9BB1-308838DFF102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45AC318-0D84-46F4-95BA-5EE5787B6A8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78F862D-3CF9-48ED-9946-9625489DF69B}" type="datetimeFigureOut">
              <a:rPr lang="pt-BR"/>
              <a:pPr>
                <a:defRPr/>
              </a:pPr>
              <a:t>13/5/2016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6195022-AC54-4A1D-BD22-3985FCFE86F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152400" y="152400"/>
            <a:ext cx="8812213" cy="6516688"/>
          </a:xfrm>
          <a:prstGeom prst="rect">
            <a:avLst/>
          </a:prstGeom>
          <a:noFill/>
          <a:ln w="238125">
            <a:solidFill>
              <a:srgbClr val="FFC000"/>
            </a:solidFill>
            <a:miter lim="800000"/>
            <a:headEnd/>
            <a:tailEnd/>
          </a:ln>
          <a:effectLst>
            <a:prstShdw prst="shdw17" dist="17961" dir="2700000">
              <a:srgbClr val="17332E"/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latin typeface="Times New Roman" pitchFamily="18" charset="0"/>
            </a:endParaRPr>
          </a:p>
        </p:txBody>
      </p:sp>
      <p:sp>
        <p:nvSpPr>
          <p:cNvPr id="20" name="Text Box 16"/>
          <p:cNvSpPr txBox="1">
            <a:spLocks noChangeArrowheads="1"/>
          </p:cNvSpPr>
          <p:nvPr userDrawn="1"/>
        </p:nvSpPr>
        <p:spPr bwMode="auto">
          <a:xfrm>
            <a:off x="8172450" y="6611938"/>
            <a:ext cx="71120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Colacio</a:t>
            </a:r>
            <a:r>
              <a:rPr lang="pt-BR" sz="1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.j</a:t>
            </a:r>
          </a:p>
        </p:txBody>
      </p:sp>
      <p:pic>
        <p:nvPicPr>
          <p:cNvPr id="1039" name="Picture 15" descr="C:\Documents and Settings\user\Meus documentos\Downloads\Ernesto melhorrrrrrrrr.gif"/>
          <p:cNvPicPr>
            <a:picLocks noChangeAspect="1" noChangeArrowheads="1" noCrop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528" y="260648"/>
            <a:ext cx="8496944" cy="6264696"/>
          </a:xfrm>
          <a:prstGeom prst="rect">
            <a:avLst/>
          </a:prstGeom>
          <a:noFill/>
        </p:spPr>
      </p:pic>
      <p:pic>
        <p:nvPicPr>
          <p:cNvPr id="16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9388" y="-242888"/>
            <a:ext cx="3306762" cy="87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916238" y="-242888"/>
            <a:ext cx="3486150" cy="87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 rot="16200000">
            <a:off x="-1593850" y="1457325"/>
            <a:ext cx="3559175" cy="87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 rot="16200000">
            <a:off x="-1593056" y="4482306"/>
            <a:ext cx="3557587" cy="87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9388" y="6165850"/>
            <a:ext cx="3306762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657850" y="-242888"/>
            <a:ext cx="3486150" cy="876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 rot="16200000">
            <a:off x="7119144" y="1529557"/>
            <a:ext cx="3557587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 rot="16200000">
            <a:off x="7119144" y="4482307"/>
            <a:ext cx="3557587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657850" y="6165850"/>
            <a:ext cx="34861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m 8" descr="2.gif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59113" y="6165850"/>
            <a:ext cx="34861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 Box 29"/>
          <p:cNvSpPr txBox="1">
            <a:spLocks noChangeArrowheads="1"/>
          </p:cNvSpPr>
          <p:nvPr userDrawn="1"/>
        </p:nvSpPr>
        <p:spPr bwMode="auto">
          <a:xfrm>
            <a:off x="323528" y="6309320"/>
            <a:ext cx="8604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chemeClr val="bg1"/>
                </a:solidFill>
                <a:latin typeface="Tahoma" charset="0"/>
              </a:rPr>
              <a:t>   </a:t>
            </a:r>
            <a:r>
              <a:rPr lang="pt-BR" sz="1000" b="1" i="1" dirty="0">
                <a:solidFill>
                  <a:schemeClr val="bg1"/>
                </a:solidFill>
                <a:latin typeface="Agency FB" pitchFamily="34" charset="0"/>
              </a:rPr>
              <a:t>Colacio.j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23850" y="2349500"/>
            <a:ext cx="40671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3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COLACIO. J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pt-BR" sz="3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APRESENTA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195513" y="3860800"/>
            <a:ext cx="54006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Cobrir-te de beijos</a:t>
            </a:r>
            <a:endParaRPr lang="pt-BR" sz="4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4644008" y="5661248"/>
            <a:ext cx="41417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José Ernesto Ferraresso</a:t>
            </a:r>
          </a:p>
        </p:txBody>
      </p:sp>
    </p:spTree>
  </p:cSld>
  <p:clrMapOvr>
    <a:masterClrMapping/>
  </p:clrMapOvr>
  <p:transition spd="slow" advClick="0" advTm="12000">
    <p:pull dir="ld"/>
    <p:sndAc>
      <p:stSnd loop="1">
        <p:snd r:embed="rId2" name="JOHNNY ACE PLEDGING MY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tângulo 3"/>
          <p:cNvSpPr>
            <a:spLocks noChangeArrowheads="1"/>
          </p:cNvSpPr>
          <p:nvPr/>
        </p:nvSpPr>
        <p:spPr bwMode="auto">
          <a:xfrm>
            <a:off x="0" y="4725144"/>
            <a:ext cx="61928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Na penumbra  dum quente anoitecer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q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uero te aconchegar  e te envolver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p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ara ouvir palpitar  teu coração,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Pleno de anseios  e voraz tesão!</a:t>
            </a:r>
            <a:endParaRPr lang="pt-BR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3"/>
          <p:cNvSpPr>
            <a:spLocks noChangeArrowheads="1"/>
          </p:cNvSpPr>
          <p:nvPr/>
        </p:nvSpPr>
        <p:spPr bwMode="auto">
          <a:xfrm>
            <a:off x="0" y="4653136"/>
            <a:ext cx="61928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Não tenhas medo de eu te abandonar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 permitir  possa alguém desfrutar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d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esse  obsceno  e sensual  prazer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q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ue gostas tanto de me oferecer! </a:t>
            </a:r>
            <a:endParaRPr lang="pt-BR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3"/>
          <p:cNvSpPr>
            <a:spLocks noChangeArrowheads="1"/>
          </p:cNvSpPr>
          <p:nvPr/>
        </p:nvSpPr>
        <p:spPr bwMode="auto">
          <a:xfrm>
            <a:off x="0" y="4653136"/>
            <a:ext cx="619283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Nesses momentos de eróticas magias 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s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atisfarás em  mim tuas fantasias: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p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ra saciar do teu corpo os desejos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d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arás em mim os mais proibidos beijos!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3"/>
          <p:cNvSpPr>
            <a:spLocks noChangeArrowheads="1"/>
          </p:cNvSpPr>
          <p:nvPr/>
        </p:nvSpPr>
        <p:spPr bwMode="auto">
          <a:xfrm>
            <a:off x="0" y="4653136"/>
            <a:ext cx="619283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Que ocasiões alegres, meu amor.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Teremos ambos em total furor,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 então alheios à tristeza ou pasmos,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latin typeface="Calibri" pitchFamily="34" charset="0"/>
              </a:rPr>
              <a:t>t</a:t>
            </a:r>
            <a:r>
              <a:rPr lang="pt-BR" sz="2400" b="1" i="1" dirty="0" smtClean="0">
                <a:solidFill>
                  <a:schemeClr val="bg1"/>
                </a:solidFill>
                <a:latin typeface="Calibri" pitchFamily="34" charset="0"/>
              </a:rPr>
              <a:t>eremos voluptuoso orgasmos!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-468560" y="2852936"/>
            <a:ext cx="532923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Texto: José Ernesto Ferraresso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Arte: Augusta </a:t>
            </a:r>
            <a:r>
              <a:rPr lang="pt-BR" sz="2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Bs</a:t>
            </a:r>
            <a:endParaRPr lang="pt-BR" sz="2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Música: Pledging </a:t>
            </a:r>
            <a:r>
              <a:rPr lang="pt-BR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my</a:t>
            </a:r>
            <a:r>
              <a:rPr lang="pt-B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</a:t>
            </a:r>
            <a:r>
              <a:rPr lang="pt-BR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love</a:t>
            </a:r>
            <a:r>
              <a:rPr lang="pt-B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– Johnny </a:t>
            </a:r>
            <a:r>
              <a:rPr lang="pt-BR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Ace</a:t>
            </a:r>
            <a:r>
              <a:rPr lang="pt-BR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Apresentação: colacio.j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Contato: </a:t>
            </a:r>
            <a:r>
              <a:rPr lang="en-U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colacio.j@gmail.com</a:t>
            </a:r>
            <a:endParaRPr lang="en-US" sz="2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gency FB" pitchFamily="34" charset="0"/>
              </a:rPr>
              <a:t>13/05/2016</a:t>
            </a:r>
            <a:endParaRPr lang="en-US" sz="2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gency FB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50825" y="5949950"/>
            <a:ext cx="71643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gency FB" pitchFamily="34" charset="0"/>
              </a:rPr>
              <a:t>Entrar no grupo: colacioslides-subscribe@yahoogrupos.com.br</a:t>
            </a:r>
          </a:p>
        </p:txBody>
      </p:sp>
    </p:spTree>
  </p:cSld>
  <p:clrMapOvr>
    <a:masterClrMapping/>
  </p:clrMapOvr>
  <p:transition spd="slow" advClick="0" advTm="10000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139</Words>
  <Application>Microsoft Office PowerPoint</Application>
  <PresentationFormat>Apresentação na tela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Slide 1</vt:lpstr>
      <vt:lpstr>Slide 2</vt:lpstr>
      <vt:lpstr>Slide 3</vt:lpstr>
      <vt:lpstr>Slide 4</vt:lpstr>
      <vt:lpstr>Slide 5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Cobrir-te de beijos - José Ernesto Ferraresso - 2016</dc:title>
  <dc:subject>Apresentação slides</dc:subject>
  <dc:creator>Colacio.j Slides</dc:creator>
  <dc:description>Texto: José Ernesto Ferraresso_x000d_
Arte: Augusta Bs_x000d_
 Música: Pledging my love – Johnny Ace _x000d_
Apresentação: colacio.j_x000d_
Contato: colacio.j@gmail.com_x000d_
13/05/2016_x000d_
</dc:description>
  <cp:lastModifiedBy>server</cp:lastModifiedBy>
  <cp:revision>9</cp:revision>
  <dcterms:created xsi:type="dcterms:W3CDTF">2015-06-23T13:16:43Z</dcterms:created>
  <dcterms:modified xsi:type="dcterms:W3CDTF">2016-05-13T14:32:29Z</dcterms:modified>
  <cp:category>Slide  - Romântico</cp:category>
</cp:coreProperties>
</file>