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5" r:id="rId9"/>
    <p:sldId id="264" r:id="rId10"/>
    <p:sldId id="263" r:id="rId11"/>
    <p:sldId id="266" r:id="rId12"/>
    <p:sldId id="267" r:id="rId13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zkA26yMguQPVaOU0ZhHtNQ==" hashData="5P+UXPR21tLxqzwzu0ffDqQdjFqb5xV5R0K+9W0ZmTgSneJ+obibhfI5EtzGXsMS/OPVcaE0x7ehcNnYfLuBjg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95E7D8-FCE1-4EC6-8A71-5FE7A61D2FE3}" type="datetimeFigureOut">
              <a:rPr lang="pt-BR" smtClean="0"/>
              <a:t>07/07/2018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68A8F9-7438-49BB-ADBF-52AC570F3D5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71630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95E7D8-FCE1-4EC6-8A71-5FE7A61D2FE3}" type="datetimeFigureOut">
              <a:rPr lang="pt-BR" smtClean="0"/>
              <a:t>07/07/2018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68A8F9-7438-49BB-ADBF-52AC570F3D5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15123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95E7D8-FCE1-4EC6-8A71-5FE7A61D2FE3}" type="datetimeFigureOut">
              <a:rPr lang="pt-BR" smtClean="0"/>
              <a:t>07/07/2018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68A8F9-7438-49BB-ADBF-52AC570F3D5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566724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95E7D8-FCE1-4EC6-8A71-5FE7A61D2FE3}" type="datetimeFigureOut">
              <a:rPr lang="pt-BR" smtClean="0"/>
              <a:t>07/07/2018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68A8F9-7438-49BB-ADBF-52AC570F3D5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999322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95E7D8-FCE1-4EC6-8A71-5FE7A61D2FE3}" type="datetimeFigureOut">
              <a:rPr lang="pt-BR" smtClean="0"/>
              <a:t>07/07/2018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68A8F9-7438-49BB-ADBF-52AC570F3D5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784532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95E7D8-FCE1-4EC6-8A71-5FE7A61D2FE3}" type="datetimeFigureOut">
              <a:rPr lang="pt-BR" smtClean="0"/>
              <a:t>07/07/2018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68A8F9-7438-49BB-ADBF-52AC570F3D5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721932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95E7D8-FCE1-4EC6-8A71-5FE7A61D2FE3}" type="datetimeFigureOut">
              <a:rPr lang="pt-BR" smtClean="0"/>
              <a:t>07/07/2018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68A8F9-7438-49BB-ADBF-52AC570F3D5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644115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95E7D8-FCE1-4EC6-8A71-5FE7A61D2FE3}" type="datetimeFigureOut">
              <a:rPr lang="pt-BR" smtClean="0"/>
              <a:t>07/07/2018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68A8F9-7438-49BB-ADBF-52AC570F3D5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946201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95E7D8-FCE1-4EC6-8A71-5FE7A61D2FE3}" type="datetimeFigureOut">
              <a:rPr lang="pt-BR" smtClean="0"/>
              <a:t>07/07/2018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68A8F9-7438-49BB-ADBF-52AC570F3D5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080509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95E7D8-FCE1-4EC6-8A71-5FE7A61D2FE3}" type="datetimeFigureOut">
              <a:rPr lang="pt-BR" smtClean="0"/>
              <a:t>07/07/2018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68A8F9-7438-49BB-ADBF-52AC570F3D5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92075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95E7D8-FCE1-4EC6-8A71-5FE7A61D2FE3}" type="datetimeFigureOut">
              <a:rPr lang="pt-BR" smtClean="0"/>
              <a:t>07/07/2018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68A8F9-7438-49BB-ADBF-52AC570F3D5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60872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95E7D8-FCE1-4EC6-8A71-5FE7A61D2FE3}" type="datetimeFigureOut">
              <a:rPr lang="pt-BR" smtClean="0"/>
              <a:t>07/07/2018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68A8F9-7438-49BB-ADBF-52AC570F3D5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528645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3.png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slideshare.net/luziagabriele" TargetMode="External"/><Relationship Id="rId7" Type="http://schemas.openxmlformats.org/officeDocument/2006/relationships/image" Target="../media/image12.gif"/><Relationship Id="rId2" Type="http://schemas.openxmlformats.org/officeDocument/2006/relationships/hyperlink" Target="mailto:luziagabriele@hotmail.com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gif"/><Relationship Id="rId5" Type="http://schemas.openxmlformats.org/officeDocument/2006/relationships/image" Target="../media/image10.gif"/><Relationship Id="rId4" Type="http://schemas.openxmlformats.org/officeDocument/2006/relationships/hyperlink" Target="https://www.youtube.com/channel/UCAdCeCGHGTxtxQskjl4zkow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2192000" cy="6858000"/>
          </a:xfrm>
          <a:prstGeom prst="rect">
            <a:avLst/>
          </a:prstGeom>
        </p:spPr>
      </p:pic>
      <p:pic>
        <p:nvPicPr>
          <p:cNvPr id="2" name="Michelle - Paul Mauriat orq.- INSTRUMENTAL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764147" y="3124201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29036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2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4352"/>
            <a:ext cx="12191999" cy="6833647"/>
          </a:xfrm>
          <a:prstGeom prst="rect">
            <a:avLst/>
          </a:prstGeom>
        </p:spPr>
      </p:pic>
      <p:sp>
        <p:nvSpPr>
          <p:cNvPr id="5" name="Retângulo 4"/>
          <p:cNvSpPr/>
          <p:nvPr/>
        </p:nvSpPr>
        <p:spPr>
          <a:xfrm>
            <a:off x="4134011" y="2928265"/>
            <a:ext cx="3923976" cy="753530"/>
          </a:xfrm>
          <a:prstGeom prst="rect">
            <a:avLst/>
          </a:prstGeom>
        </p:spPr>
        <p:txBody>
          <a:bodyPr wrap="none">
            <a:prstTxWarp prst="textPlain">
              <a:avLst/>
            </a:prstTxWarp>
            <a:spAutoFit/>
          </a:bodyPr>
          <a:lstStyle/>
          <a:p>
            <a:r>
              <a:rPr lang="pt-BR" dirty="0" smtClean="0">
                <a:solidFill>
                  <a:schemeClr val="accent4">
                    <a:lumMod val="50000"/>
                  </a:schemeClr>
                </a:solidFill>
                <a:latin typeface="Script MT Bold" panose="03040602040607080904" pitchFamily="66" charset="0"/>
              </a:rPr>
              <a:t>José Ernesto </a:t>
            </a:r>
            <a:r>
              <a:rPr lang="pt-BR" dirty="0" err="1" smtClean="0">
                <a:solidFill>
                  <a:schemeClr val="accent4">
                    <a:lumMod val="50000"/>
                  </a:schemeClr>
                </a:solidFill>
                <a:latin typeface="Script MT Bold" panose="03040602040607080904" pitchFamily="66" charset="0"/>
              </a:rPr>
              <a:t>Ferraresso</a:t>
            </a:r>
            <a:r>
              <a:rPr lang="pt-BR" dirty="0" smtClean="0">
                <a:solidFill>
                  <a:schemeClr val="accent4">
                    <a:lumMod val="50000"/>
                  </a:schemeClr>
                </a:solidFill>
                <a:latin typeface="Script MT Bold" panose="03040602040607080904" pitchFamily="66" charset="0"/>
              </a:rPr>
              <a:t> </a:t>
            </a:r>
            <a:endParaRPr lang="pt-BR" dirty="0">
              <a:solidFill>
                <a:schemeClr val="accent4">
                  <a:lumMod val="50000"/>
                </a:schemeClr>
              </a:solidFill>
              <a:latin typeface="Script MT Bold" panose="03040602040607080904" pitchFamily="66" charset="0"/>
            </a:endParaRPr>
          </a:p>
        </p:txBody>
      </p:sp>
      <p:sp>
        <p:nvSpPr>
          <p:cNvPr id="6" name="Retângulo 5"/>
          <p:cNvSpPr/>
          <p:nvPr/>
        </p:nvSpPr>
        <p:spPr>
          <a:xfrm>
            <a:off x="5050967" y="1177065"/>
            <a:ext cx="2266503" cy="771796"/>
          </a:xfrm>
          <a:prstGeom prst="rect">
            <a:avLst/>
          </a:prstGeom>
        </p:spPr>
        <p:txBody>
          <a:bodyPr wrap="none">
            <a:prstTxWarp prst="textPlain">
              <a:avLst/>
            </a:prstTxWarp>
            <a:spAutoFit/>
          </a:bodyPr>
          <a:lstStyle/>
          <a:p>
            <a:r>
              <a:rPr lang="pt-BR" dirty="0" smtClean="0">
                <a:solidFill>
                  <a:schemeClr val="accent4">
                    <a:lumMod val="50000"/>
                  </a:schemeClr>
                </a:solidFill>
                <a:latin typeface="Script MT Bold" panose="03040602040607080904" pitchFamily="66" charset="0"/>
              </a:rPr>
              <a:t>Amo Tudo </a:t>
            </a:r>
            <a:endParaRPr lang="pt-BR" dirty="0">
              <a:solidFill>
                <a:schemeClr val="accent4">
                  <a:lumMod val="50000"/>
                </a:schemeClr>
              </a:solidFill>
              <a:latin typeface="Script MT Bold" panose="03040602040607080904" pitchFamily="66" charset="0"/>
            </a:endParaRPr>
          </a:p>
        </p:txBody>
      </p:sp>
      <p:sp>
        <p:nvSpPr>
          <p:cNvPr id="7" name="CaixaDeTexto 6"/>
          <p:cNvSpPr txBox="1"/>
          <p:nvPr/>
        </p:nvSpPr>
        <p:spPr>
          <a:xfrm>
            <a:off x="5465057" y="4661199"/>
            <a:ext cx="1261884" cy="646331"/>
          </a:xfrm>
          <a:prstGeom prst="rect">
            <a:avLst/>
          </a:prstGeom>
          <a:noFill/>
        </p:spPr>
        <p:txBody>
          <a:bodyPr wrap="none" rtlCol="0">
            <a:prstTxWarp prst="textPlain">
              <a:avLst/>
            </a:prstTxWarp>
            <a:spAutoFit/>
          </a:bodyPr>
          <a:lstStyle/>
          <a:p>
            <a:pPr algn="ctr"/>
            <a:r>
              <a:rPr lang="pt-BR" dirty="0" smtClean="0">
                <a:solidFill>
                  <a:schemeClr val="accent4">
                    <a:lumMod val="50000"/>
                  </a:schemeClr>
                </a:solidFill>
                <a:latin typeface="Script MT Bold" panose="03040602040607080904" pitchFamily="66" charset="0"/>
              </a:rPr>
              <a:t>Luzia</a:t>
            </a:r>
          </a:p>
          <a:p>
            <a:pPr algn="ctr"/>
            <a:r>
              <a:rPr lang="pt-BR" dirty="0" smtClean="0">
                <a:solidFill>
                  <a:schemeClr val="accent4">
                    <a:lumMod val="50000"/>
                  </a:schemeClr>
                </a:solidFill>
                <a:latin typeface="Script MT Bold" panose="03040602040607080904" pitchFamily="66" charset="0"/>
              </a:rPr>
              <a:t>06-07-2018</a:t>
            </a:r>
            <a:endParaRPr lang="pt-BR" dirty="0">
              <a:solidFill>
                <a:schemeClr val="accent4">
                  <a:lumMod val="50000"/>
                </a:schemeClr>
              </a:solidFill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2116200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8000">
        <p15:prstTrans prst="curtains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3112394" y="1611679"/>
            <a:ext cx="6096000" cy="353943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BR" sz="3200" dirty="0" smtClean="0">
                <a:solidFill>
                  <a:schemeClr val="accent4">
                    <a:lumMod val="50000"/>
                  </a:schemeClr>
                </a:solidFill>
                <a:latin typeface="Script MT Bold" panose="03040602040607080904" pitchFamily="66" charset="0"/>
              </a:rPr>
              <a:t>Amo tudo o que conheci.</a:t>
            </a:r>
          </a:p>
          <a:p>
            <a:pPr algn="ctr"/>
            <a:r>
              <a:rPr lang="pt-BR" sz="3200" dirty="0" smtClean="0">
                <a:solidFill>
                  <a:schemeClr val="accent4">
                    <a:lumMod val="50000"/>
                  </a:schemeClr>
                </a:solidFill>
                <a:latin typeface="Script MT Bold" panose="03040602040607080904" pitchFamily="66" charset="0"/>
              </a:rPr>
              <a:t>Tudo o que vi e um dia provei.</a:t>
            </a:r>
          </a:p>
          <a:p>
            <a:pPr algn="ctr"/>
            <a:r>
              <a:rPr lang="pt-BR" sz="3200" dirty="0" smtClean="0">
                <a:solidFill>
                  <a:schemeClr val="accent4">
                    <a:lumMod val="50000"/>
                  </a:schemeClr>
                </a:solidFill>
                <a:latin typeface="Script MT Bold" panose="03040602040607080904" pitchFamily="66" charset="0"/>
              </a:rPr>
              <a:t>Amo o amor que experimentei,</a:t>
            </a:r>
          </a:p>
          <a:p>
            <a:pPr algn="ctr"/>
            <a:r>
              <a:rPr lang="pt-BR" sz="3200" dirty="0" smtClean="0">
                <a:solidFill>
                  <a:schemeClr val="accent4">
                    <a:lumMod val="50000"/>
                  </a:schemeClr>
                </a:solidFill>
                <a:latin typeface="Script MT Bold" panose="03040602040607080904" pitchFamily="66" charset="0"/>
              </a:rPr>
              <a:t>O erro que cometi e um dia perdoei.</a:t>
            </a:r>
          </a:p>
          <a:p>
            <a:pPr algn="ctr"/>
            <a:r>
              <a:rPr lang="pt-BR" sz="3200" dirty="0" smtClean="0">
                <a:solidFill>
                  <a:schemeClr val="accent4">
                    <a:lumMod val="50000"/>
                  </a:schemeClr>
                </a:solidFill>
                <a:latin typeface="Script MT Bold" panose="03040602040607080904" pitchFamily="66" charset="0"/>
              </a:rPr>
              <a:t>O ontem que passei e o hoje que vivo,</a:t>
            </a:r>
          </a:p>
          <a:p>
            <a:pPr algn="ctr"/>
            <a:r>
              <a:rPr lang="pt-BR" sz="3200" dirty="0" smtClean="0">
                <a:solidFill>
                  <a:schemeClr val="accent4">
                    <a:lumMod val="50000"/>
                  </a:schemeClr>
                </a:solidFill>
                <a:latin typeface="Script MT Bold" panose="03040602040607080904" pitchFamily="66" charset="0"/>
              </a:rPr>
              <a:t>O que me deixou tristeza ou me trouxe alegria. </a:t>
            </a:r>
            <a:endParaRPr lang="pt-BR" sz="3200" dirty="0">
              <a:solidFill>
                <a:schemeClr val="accent4">
                  <a:lumMod val="50000"/>
                </a:schemeClr>
              </a:solidFill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850667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2000">
        <p:split orient="vert"/>
      </p:transition>
    </mc:Choice>
    <mc:Fallback xmlns="">
      <p:transition spd="slow" advTm="12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604374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4000">
        <p15:prstTrans prst="prestige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2601533" y="2188059"/>
            <a:ext cx="6903076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200" dirty="0" smtClean="0">
                <a:solidFill>
                  <a:schemeClr val="accent4">
                    <a:lumMod val="50000"/>
                  </a:schemeClr>
                </a:solidFill>
                <a:latin typeface="Script MT Bold" panose="03040602040607080904" pitchFamily="66" charset="0"/>
              </a:rPr>
              <a:t>O canto do pássaro no meu jardim, </a:t>
            </a:r>
          </a:p>
          <a:p>
            <a:pPr algn="ctr"/>
            <a:r>
              <a:rPr lang="pt-BR" sz="3200" dirty="0" smtClean="0">
                <a:solidFill>
                  <a:schemeClr val="accent4">
                    <a:lumMod val="50000"/>
                  </a:schemeClr>
                </a:solidFill>
                <a:latin typeface="Script MT Bold" panose="03040602040607080904" pitchFamily="66" charset="0"/>
              </a:rPr>
              <a:t>A rosa que um dia abriu e se desfolhou.</a:t>
            </a:r>
          </a:p>
          <a:p>
            <a:pPr algn="ctr"/>
            <a:r>
              <a:rPr lang="pt-BR" sz="3200" dirty="0" smtClean="0">
                <a:solidFill>
                  <a:schemeClr val="accent4">
                    <a:lumMod val="50000"/>
                  </a:schemeClr>
                </a:solidFill>
                <a:latin typeface="Script MT Bold" panose="03040602040607080904" pitchFamily="66" charset="0"/>
              </a:rPr>
              <a:t>Amo a vida com o que ela me agracia, </a:t>
            </a:r>
          </a:p>
          <a:p>
            <a:pPr algn="ctr"/>
            <a:r>
              <a:rPr lang="pt-BR" sz="3200" dirty="0" smtClean="0">
                <a:solidFill>
                  <a:schemeClr val="accent4">
                    <a:lumMod val="50000"/>
                  </a:schemeClr>
                </a:solidFill>
                <a:latin typeface="Script MT Bold" panose="03040602040607080904" pitchFamily="66" charset="0"/>
              </a:rPr>
              <a:t>Assim como, na vida, eu amo a poesia,</a:t>
            </a:r>
          </a:p>
          <a:p>
            <a:pPr algn="ctr"/>
            <a:r>
              <a:rPr lang="pt-BR" sz="3200" dirty="0" smtClean="0">
                <a:solidFill>
                  <a:schemeClr val="accent4">
                    <a:lumMod val="50000"/>
                  </a:schemeClr>
                </a:solidFill>
                <a:latin typeface="Script MT Bold" panose="03040602040607080904" pitchFamily="66" charset="0"/>
              </a:rPr>
              <a:t>Elaborada de versos, rimas e magia. </a:t>
            </a:r>
            <a:endParaRPr lang="pt-BR" sz="3200" dirty="0">
              <a:solidFill>
                <a:schemeClr val="accent4">
                  <a:lumMod val="50000"/>
                </a:schemeClr>
              </a:solidFill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3935655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2000">
        <p15:prstTrans prst="wind"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4472"/>
            <a:ext cx="12191999" cy="68724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667378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4000">
        <p15:prstTrans prst="fallOver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2082084" y="2223529"/>
            <a:ext cx="7976316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200" dirty="0" smtClean="0">
                <a:solidFill>
                  <a:schemeClr val="accent4">
                    <a:lumMod val="50000"/>
                  </a:schemeClr>
                </a:solidFill>
                <a:latin typeface="Script MT Bold" panose="03040602040607080904" pitchFamily="66" charset="0"/>
              </a:rPr>
              <a:t>Amo alguém que amei e ofereci rosas, </a:t>
            </a:r>
          </a:p>
          <a:p>
            <a:pPr algn="ctr"/>
            <a:r>
              <a:rPr lang="pt-BR" sz="3200" dirty="0" smtClean="0">
                <a:solidFill>
                  <a:schemeClr val="accent4">
                    <a:lumMod val="50000"/>
                  </a:schemeClr>
                </a:solidFill>
                <a:latin typeface="Script MT Bold" panose="03040602040607080904" pitchFamily="66" charset="0"/>
              </a:rPr>
              <a:t>E que até um presente fino um dia lhe dei. </a:t>
            </a:r>
          </a:p>
          <a:p>
            <a:pPr algn="ctr"/>
            <a:r>
              <a:rPr lang="pt-BR" sz="3200" dirty="0" smtClean="0">
                <a:solidFill>
                  <a:schemeClr val="accent4">
                    <a:lumMod val="50000"/>
                  </a:schemeClr>
                </a:solidFill>
                <a:latin typeface="Script MT Bold" panose="03040602040607080904" pitchFamily="66" charset="0"/>
              </a:rPr>
              <a:t>Amo o olhar angelical que uma criança tem,</a:t>
            </a:r>
          </a:p>
          <a:p>
            <a:pPr algn="ctr"/>
            <a:r>
              <a:rPr lang="pt-BR" sz="3200" dirty="0" smtClean="0">
                <a:solidFill>
                  <a:schemeClr val="accent4">
                    <a:lumMod val="50000"/>
                  </a:schemeClr>
                </a:solidFill>
                <a:latin typeface="Script MT Bold" panose="03040602040607080904" pitchFamily="66" charset="0"/>
              </a:rPr>
              <a:t>e o jeitinho "doce" com que em </a:t>
            </a:r>
          </a:p>
          <a:p>
            <a:pPr algn="ctr"/>
            <a:r>
              <a:rPr lang="pt-BR" sz="3200" dirty="0" smtClean="0">
                <a:solidFill>
                  <a:schemeClr val="accent4">
                    <a:lumMod val="50000"/>
                  </a:schemeClr>
                </a:solidFill>
                <a:latin typeface="Script MT Bold" panose="03040602040607080904" pitchFamily="66" charset="0"/>
              </a:rPr>
              <a:t>meus braços vem. </a:t>
            </a:r>
            <a:endParaRPr lang="pt-BR" sz="3200" dirty="0">
              <a:solidFill>
                <a:schemeClr val="accent4">
                  <a:lumMod val="50000"/>
                </a:schemeClr>
              </a:solidFill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149287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2000">
        <p15:prstTrans prst="fracture"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274"/>
            <a:ext cx="12192000" cy="68457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357343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peelOff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1751525" y="1914435"/>
            <a:ext cx="8448541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200" dirty="0" smtClean="0">
                <a:solidFill>
                  <a:schemeClr val="accent4">
                    <a:lumMod val="50000"/>
                  </a:schemeClr>
                </a:solidFill>
                <a:latin typeface="Script MT Bold" panose="03040602040607080904" pitchFamily="66" charset="0"/>
              </a:rPr>
              <a:t>Amo o espiritual e o carnal, o que</a:t>
            </a:r>
          </a:p>
          <a:p>
            <a:pPr algn="ctr"/>
            <a:r>
              <a:rPr lang="pt-BR" sz="3200" dirty="0" smtClean="0">
                <a:solidFill>
                  <a:schemeClr val="accent4">
                    <a:lumMod val="50000"/>
                  </a:schemeClr>
                </a:solidFill>
                <a:latin typeface="Script MT Bold" panose="03040602040607080904" pitchFamily="66" charset="0"/>
              </a:rPr>
              <a:t> é belo e sensual,</a:t>
            </a:r>
          </a:p>
          <a:p>
            <a:pPr algn="ctr"/>
            <a:r>
              <a:rPr lang="pt-BR" sz="3200" dirty="0" smtClean="0">
                <a:solidFill>
                  <a:schemeClr val="accent4">
                    <a:lumMod val="50000"/>
                  </a:schemeClr>
                </a:solidFill>
                <a:latin typeface="Script MT Bold" panose="03040602040607080904" pitchFamily="66" charset="0"/>
              </a:rPr>
              <a:t> Tudo que existe para completar um ser,</a:t>
            </a:r>
          </a:p>
          <a:p>
            <a:pPr algn="ctr"/>
            <a:r>
              <a:rPr lang="pt-BR" sz="3200" dirty="0" smtClean="0">
                <a:solidFill>
                  <a:schemeClr val="accent4">
                    <a:lumMod val="50000"/>
                  </a:schemeClr>
                </a:solidFill>
                <a:latin typeface="Script MT Bold" panose="03040602040607080904" pitchFamily="66" charset="0"/>
              </a:rPr>
              <a:t> Tudo que me deixa feliz sem me comprometer.</a:t>
            </a:r>
          </a:p>
          <a:p>
            <a:pPr algn="ctr"/>
            <a:r>
              <a:rPr lang="pt-BR" sz="3200" dirty="0" smtClean="0">
                <a:solidFill>
                  <a:schemeClr val="accent4">
                    <a:lumMod val="50000"/>
                  </a:schemeClr>
                </a:solidFill>
                <a:latin typeface="Script MT Bold" panose="03040602040607080904" pitchFamily="66" charset="0"/>
              </a:rPr>
              <a:t>Amo, então, o que me faz feliz, </a:t>
            </a:r>
          </a:p>
          <a:p>
            <a:pPr algn="ctr"/>
            <a:r>
              <a:rPr lang="pt-BR" sz="3200" dirty="0" smtClean="0">
                <a:solidFill>
                  <a:schemeClr val="accent4">
                    <a:lumMod val="50000"/>
                  </a:schemeClr>
                </a:solidFill>
                <a:latin typeface="Script MT Bold" panose="03040602040607080904" pitchFamily="66" charset="0"/>
              </a:rPr>
              <a:t>me faz viver...  </a:t>
            </a:r>
            <a:endParaRPr lang="pt-BR" sz="3200" dirty="0">
              <a:solidFill>
                <a:schemeClr val="accent4">
                  <a:lumMod val="50000"/>
                </a:schemeClr>
              </a:solidFill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3938464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12000">
        <p15:prstTrans prst="peelOff" invX="1"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0698"/>
            <a:ext cx="12192000" cy="68273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981057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4000">
        <p15:prstTrans prst="wind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1979053" y="805041"/>
            <a:ext cx="6096000" cy="594008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BR" sz="2000" dirty="0" smtClean="0">
                <a:solidFill>
                  <a:schemeClr val="accent4">
                    <a:lumMod val="50000"/>
                  </a:schemeClr>
                </a:solidFill>
                <a:latin typeface="Script MT Bold" panose="03040602040607080904" pitchFamily="66" charset="0"/>
              </a:rPr>
              <a:t>Amo tudo o que conheci.</a:t>
            </a:r>
          </a:p>
          <a:p>
            <a:pPr algn="ctr"/>
            <a:r>
              <a:rPr lang="pt-BR" sz="2000" dirty="0" smtClean="0">
                <a:solidFill>
                  <a:schemeClr val="accent4">
                    <a:lumMod val="50000"/>
                  </a:schemeClr>
                </a:solidFill>
                <a:latin typeface="Script MT Bold" panose="03040602040607080904" pitchFamily="66" charset="0"/>
              </a:rPr>
              <a:t>Tudo o que vi e um dia provei.</a:t>
            </a:r>
          </a:p>
          <a:p>
            <a:pPr algn="ctr"/>
            <a:r>
              <a:rPr lang="pt-BR" sz="2000" dirty="0" smtClean="0">
                <a:solidFill>
                  <a:schemeClr val="accent4">
                    <a:lumMod val="50000"/>
                  </a:schemeClr>
                </a:solidFill>
                <a:latin typeface="Script MT Bold" panose="03040602040607080904" pitchFamily="66" charset="0"/>
              </a:rPr>
              <a:t>Amo o amor que experimentei,</a:t>
            </a:r>
          </a:p>
          <a:p>
            <a:pPr algn="ctr"/>
            <a:r>
              <a:rPr lang="pt-BR" sz="2000" dirty="0" smtClean="0">
                <a:solidFill>
                  <a:schemeClr val="accent4">
                    <a:lumMod val="50000"/>
                  </a:schemeClr>
                </a:solidFill>
                <a:latin typeface="Script MT Bold" panose="03040602040607080904" pitchFamily="66" charset="0"/>
              </a:rPr>
              <a:t>O erro que cometi e um dia perdoei.</a:t>
            </a:r>
          </a:p>
          <a:p>
            <a:pPr algn="ctr"/>
            <a:r>
              <a:rPr lang="pt-BR" sz="2000" dirty="0" smtClean="0">
                <a:solidFill>
                  <a:schemeClr val="accent4">
                    <a:lumMod val="50000"/>
                  </a:schemeClr>
                </a:solidFill>
                <a:latin typeface="Script MT Bold" panose="03040602040607080904" pitchFamily="66" charset="0"/>
              </a:rPr>
              <a:t>O ontem que passei e o hoje que vivo,</a:t>
            </a:r>
          </a:p>
          <a:p>
            <a:pPr algn="ctr"/>
            <a:r>
              <a:rPr lang="pt-BR" sz="2000" dirty="0" smtClean="0">
                <a:solidFill>
                  <a:schemeClr val="accent4">
                    <a:lumMod val="50000"/>
                  </a:schemeClr>
                </a:solidFill>
                <a:latin typeface="Script MT Bold" panose="03040602040607080904" pitchFamily="66" charset="0"/>
              </a:rPr>
              <a:t>O que me deixou tristeza ou me trouxe alegria. </a:t>
            </a:r>
          </a:p>
          <a:p>
            <a:pPr algn="ctr"/>
            <a:r>
              <a:rPr lang="pt-BR" sz="2000" dirty="0" smtClean="0">
                <a:solidFill>
                  <a:schemeClr val="accent4">
                    <a:lumMod val="50000"/>
                  </a:schemeClr>
                </a:solidFill>
                <a:latin typeface="Script MT Bold" panose="03040602040607080904" pitchFamily="66" charset="0"/>
              </a:rPr>
              <a:t>O canto do pássaro no meu jardim, </a:t>
            </a:r>
          </a:p>
          <a:p>
            <a:pPr algn="ctr"/>
            <a:r>
              <a:rPr lang="pt-BR" sz="2000" dirty="0" smtClean="0">
                <a:solidFill>
                  <a:schemeClr val="accent4">
                    <a:lumMod val="50000"/>
                  </a:schemeClr>
                </a:solidFill>
                <a:latin typeface="Script MT Bold" panose="03040602040607080904" pitchFamily="66" charset="0"/>
              </a:rPr>
              <a:t>A rosa que um dia abriu e se desfolhou.</a:t>
            </a:r>
          </a:p>
          <a:p>
            <a:pPr algn="ctr"/>
            <a:r>
              <a:rPr lang="pt-BR" sz="2000" dirty="0" smtClean="0">
                <a:solidFill>
                  <a:schemeClr val="accent4">
                    <a:lumMod val="50000"/>
                  </a:schemeClr>
                </a:solidFill>
                <a:latin typeface="Script MT Bold" panose="03040602040607080904" pitchFamily="66" charset="0"/>
              </a:rPr>
              <a:t>Amo a vida com o que ela me agracia, </a:t>
            </a:r>
          </a:p>
          <a:p>
            <a:pPr algn="ctr"/>
            <a:r>
              <a:rPr lang="pt-BR" sz="2000" dirty="0" smtClean="0">
                <a:solidFill>
                  <a:schemeClr val="accent4">
                    <a:lumMod val="50000"/>
                  </a:schemeClr>
                </a:solidFill>
                <a:latin typeface="Script MT Bold" panose="03040602040607080904" pitchFamily="66" charset="0"/>
              </a:rPr>
              <a:t>Assim como, na vida, eu amo a poesia,</a:t>
            </a:r>
          </a:p>
          <a:p>
            <a:pPr algn="ctr"/>
            <a:r>
              <a:rPr lang="pt-BR" sz="2000" dirty="0" smtClean="0">
                <a:solidFill>
                  <a:schemeClr val="accent4">
                    <a:lumMod val="50000"/>
                  </a:schemeClr>
                </a:solidFill>
                <a:latin typeface="Script MT Bold" panose="03040602040607080904" pitchFamily="66" charset="0"/>
              </a:rPr>
              <a:t>Elaborada de versos, rimas e magia. </a:t>
            </a:r>
          </a:p>
          <a:p>
            <a:pPr algn="ctr"/>
            <a:r>
              <a:rPr lang="pt-BR" sz="2000" dirty="0" smtClean="0">
                <a:solidFill>
                  <a:schemeClr val="accent4">
                    <a:lumMod val="50000"/>
                  </a:schemeClr>
                </a:solidFill>
                <a:latin typeface="Script MT Bold" panose="03040602040607080904" pitchFamily="66" charset="0"/>
              </a:rPr>
              <a:t>Amo alguém que amei e ofereci rosas, </a:t>
            </a:r>
          </a:p>
          <a:p>
            <a:pPr algn="ctr"/>
            <a:r>
              <a:rPr lang="pt-BR" sz="2000" dirty="0" smtClean="0">
                <a:solidFill>
                  <a:schemeClr val="accent4">
                    <a:lumMod val="50000"/>
                  </a:schemeClr>
                </a:solidFill>
                <a:latin typeface="Script MT Bold" panose="03040602040607080904" pitchFamily="66" charset="0"/>
              </a:rPr>
              <a:t>E que até um presente fino um dia lhe dei. </a:t>
            </a:r>
          </a:p>
          <a:p>
            <a:pPr algn="ctr"/>
            <a:r>
              <a:rPr lang="pt-BR" sz="2000" dirty="0" smtClean="0">
                <a:solidFill>
                  <a:schemeClr val="accent4">
                    <a:lumMod val="50000"/>
                  </a:schemeClr>
                </a:solidFill>
                <a:latin typeface="Script MT Bold" panose="03040602040607080904" pitchFamily="66" charset="0"/>
              </a:rPr>
              <a:t>Amo o olhar angelical que uma criança tem,</a:t>
            </a:r>
          </a:p>
          <a:p>
            <a:pPr algn="ctr"/>
            <a:r>
              <a:rPr lang="pt-BR" sz="2000" dirty="0" smtClean="0">
                <a:solidFill>
                  <a:schemeClr val="accent4">
                    <a:lumMod val="50000"/>
                  </a:schemeClr>
                </a:solidFill>
                <a:latin typeface="Script MT Bold" panose="03040602040607080904" pitchFamily="66" charset="0"/>
              </a:rPr>
              <a:t>e o jeitinho "doce" com que em meus braços vem. </a:t>
            </a:r>
          </a:p>
          <a:p>
            <a:pPr algn="ctr"/>
            <a:r>
              <a:rPr lang="pt-BR" sz="2000" dirty="0" smtClean="0">
                <a:solidFill>
                  <a:schemeClr val="accent4">
                    <a:lumMod val="50000"/>
                  </a:schemeClr>
                </a:solidFill>
                <a:latin typeface="Script MT Bold" panose="03040602040607080904" pitchFamily="66" charset="0"/>
              </a:rPr>
              <a:t>Amo o espiritual e o carnal, o que é belo e sensual,</a:t>
            </a:r>
          </a:p>
          <a:p>
            <a:pPr algn="ctr"/>
            <a:r>
              <a:rPr lang="pt-BR" sz="2000" dirty="0" smtClean="0">
                <a:solidFill>
                  <a:schemeClr val="accent4">
                    <a:lumMod val="50000"/>
                  </a:schemeClr>
                </a:solidFill>
                <a:latin typeface="Script MT Bold" panose="03040602040607080904" pitchFamily="66" charset="0"/>
              </a:rPr>
              <a:t> Tudo que existe para completar um ser,</a:t>
            </a:r>
          </a:p>
          <a:p>
            <a:pPr algn="ctr"/>
            <a:r>
              <a:rPr lang="pt-BR" sz="2000" dirty="0" smtClean="0">
                <a:solidFill>
                  <a:schemeClr val="accent4">
                    <a:lumMod val="50000"/>
                  </a:schemeClr>
                </a:solidFill>
                <a:latin typeface="Script MT Bold" panose="03040602040607080904" pitchFamily="66" charset="0"/>
              </a:rPr>
              <a:t> Tudo que me deixa feliz sem me comprometer.</a:t>
            </a:r>
          </a:p>
          <a:p>
            <a:pPr algn="ctr"/>
            <a:r>
              <a:rPr lang="pt-BR" sz="2000" dirty="0" smtClean="0">
                <a:solidFill>
                  <a:schemeClr val="accent4">
                    <a:lumMod val="50000"/>
                  </a:schemeClr>
                </a:solidFill>
                <a:latin typeface="Script MT Bold" panose="03040602040607080904" pitchFamily="66" charset="0"/>
              </a:rPr>
              <a:t>Amo, então, o que me faz feliz, me faz viver...  </a:t>
            </a:r>
            <a:endParaRPr lang="pt-BR" sz="2000" dirty="0">
              <a:solidFill>
                <a:schemeClr val="accent4">
                  <a:lumMod val="50000"/>
                </a:schemeClr>
              </a:solidFill>
              <a:latin typeface="Script MT Bold" panose="03040602040607080904" pitchFamily="66" charset="0"/>
            </a:endParaRPr>
          </a:p>
        </p:txBody>
      </p:sp>
      <p:sp>
        <p:nvSpPr>
          <p:cNvPr id="5" name="Retângulo 5"/>
          <p:cNvSpPr>
            <a:spLocks noChangeArrowheads="1"/>
          </p:cNvSpPr>
          <p:nvPr/>
        </p:nvSpPr>
        <p:spPr bwMode="auto">
          <a:xfrm>
            <a:off x="7418965" y="3883339"/>
            <a:ext cx="2787623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pt-BR" altLang="pt-BR" sz="2200" dirty="0">
                <a:solidFill>
                  <a:schemeClr val="accent4">
                    <a:lumMod val="50000"/>
                  </a:schemeClr>
                </a:solidFill>
                <a:latin typeface="Script MT Bold" panose="03040602040607080904" pitchFamily="66" charset="0"/>
              </a:rPr>
              <a:t>José Ernesto </a:t>
            </a:r>
            <a:r>
              <a:rPr lang="pt-BR" altLang="pt-BR" sz="2200" dirty="0" err="1">
                <a:solidFill>
                  <a:schemeClr val="accent4">
                    <a:lumMod val="50000"/>
                  </a:schemeClr>
                </a:solidFill>
                <a:latin typeface="Script MT Bold" panose="03040602040607080904" pitchFamily="66" charset="0"/>
              </a:rPr>
              <a:t>Ferraresso</a:t>
            </a:r>
            <a:endParaRPr lang="pt-BR" altLang="pt-BR" sz="2200" dirty="0">
              <a:solidFill>
                <a:schemeClr val="accent4">
                  <a:lumMod val="50000"/>
                </a:schemeClr>
              </a:solidFill>
              <a:latin typeface="Script MT Bold" panose="03040602040607080904" pitchFamily="66" charset="0"/>
            </a:endParaRP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pt-BR" altLang="pt-BR" sz="1800" dirty="0">
                <a:solidFill>
                  <a:schemeClr val="accent4">
                    <a:lumMod val="50000"/>
                  </a:schemeClr>
                </a:solidFill>
                <a:latin typeface="Script MT Bold" panose="03040602040607080904" pitchFamily="66" charset="0"/>
              </a:rPr>
              <a:t>Serra Negra – São Paulo 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pt-BR" altLang="pt-BR" sz="1800" dirty="0">
                <a:solidFill>
                  <a:schemeClr val="accent4">
                    <a:lumMod val="50000"/>
                  </a:schemeClr>
                </a:solidFill>
                <a:latin typeface="Script MT Bold" panose="03040602040607080904" pitchFamily="66" charset="0"/>
              </a:rPr>
              <a:t>Brasil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pt-BR" altLang="pt-BR" sz="1400" dirty="0">
                <a:solidFill>
                  <a:schemeClr val="accent4">
                    <a:lumMod val="50000"/>
                  </a:schemeClr>
                </a:solidFill>
                <a:latin typeface="Script MT Bold" panose="03040602040607080904" pitchFamily="66" charset="0"/>
              </a:rPr>
              <a:t>01/07/2018</a:t>
            </a:r>
          </a:p>
        </p:txBody>
      </p:sp>
      <p:sp>
        <p:nvSpPr>
          <p:cNvPr id="8" name="Retângulo 7"/>
          <p:cNvSpPr/>
          <p:nvPr/>
        </p:nvSpPr>
        <p:spPr>
          <a:xfrm>
            <a:off x="4254565" y="433529"/>
            <a:ext cx="154497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sz="2400" dirty="0" smtClean="0">
                <a:solidFill>
                  <a:schemeClr val="accent4">
                    <a:lumMod val="50000"/>
                  </a:schemeClr>
                </a:solidFill>
                <a:latin typeface="Script MT Bold" panose="03040602040607080904" pitchFamily="66" charset="0"/>
              </a:rPr>
              <a:t>Amo Tudo </a:t>
            </a:r>
            <a:endParaRPr lang="pt-BR" sz="2400" dirty="0">
              <a:solidFill>
                <a:schemeClr val="accent4">
                  <a:lumMod val="50000"/>
                </a:schemeClr>
              </a:solidFill>
              <a:latin typeface="Script MT Bold" panose="03040602040607080904" pitchFamily="66" charset="0"/>
            </a:endParaRPr>
          </a:p>
        </p:txBody>
      </p:sp>
      <p:pic>
        <p:nvPicPr>
          <p:cNvPr id="9" name="Imagem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00121" y="968211"/>
            <a:ext cx="2625313" cy="263787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466158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000">
        <p14:ferris dir="l"/>
      </p:transition>
    </mc:Choice>
    <mc:Fallback xmlns="">
      <p:transition spd="slow" advTm="1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>
            <a:spLocks noChangeArrowheads="1"/>
          </p:cNvSpPr>
          <p:nvPr/>
        </p:nvSpPr>
        <p:spPr bwMode="auto">
          <a:xfrm>
            <a:off x="824179" y="1465118"/>
            <a:ext cx="10123487" cy="25545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pt-BR" altLang="pt-BR" sz="2000" dirty="0">
                <a:solidFill>
                  <a:schemeClr val="accent4">
                    <a:lumMod val="50000"/>
                  </a:schemeClr>
                </a:solidFill>
                <a:latin typeface="Script MT Bold" panose="03040602040607080904" pitchFamily="66" charset="0"/>
              </a:rPr>
              <a:t>Formatação e Criação: Luzia Gabriele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pt-BR" altLang="pt-BR" sz="2000" dirty="0">
                <a:solidFill>
                  <a:schemeClr val="accent4">
                    <a:lumMod val="50000"/>
                  </a:schemeClr>
                </a:solidFill>
                <a:latin typeface="Script MT Bold" panose="03040602040607080904" pitchFamily="66" charset="0"/>
              </a:rPr>
              <a:t>E-mail: </a:t>
            </a:r>
            <a:r>
              <a:rPr lang="pt-BR" altLang="pt-BR" sz="2000" dirty="0">
                <a:solidFill>
                  <a:schemeClr val="accent4">
                    <a:lumMod val="50000"/>
                  </a:schemeClr>
                </a:solidFill>
                <a:latin typeface="Script MT Bold" panose="03040602040607080904" pitchFamily="66" charset="0"/>
                <a:hlinkClick r:id="rId2"/>
              </a:rPr>
              <a:t>luziagabriele@hotmail.com</a:t>
            </a:r>
            <a:endParaRPr lang="pt-BR" altLang="pt-BR" sz="2000" dirty="0">
              <a:solidFill>
                <a:schemeClr val="accent4">
                  <a:lumMod val="50000"/>
                </a:schemeClr>
              </a:solidFill>
              <a:latin typeface="Script MT Bold" panose="03040602040607080904" pitchFamily="66" charset="0"/>
            </a:endParaRP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pt-BR" altLang="pt-BR" sz="2000" dirty="0">
                <a:solidFill>
                  <a:schemeClr val="accent4">
                    <a:lumMod val="50000"/>
                  </a:schemeClr>
                </a:solidFill>
                <a:latin typeface="Script MT Bold" panose="03040602040607080904" pitchFamily="66" charset="0"/>
              </a:rPr>
              <a:t>Texto: José Ernesto </a:t>
            </a:r>
            <a:r>
              <a:rPr lang="pt-BR" altLang="pt-BR" sz="2000" dirty="0" err="1">
                <a:solidFill>
                  <a:schemeClr val="accent4">
                    <a:lumMod val="50000"/>
                  </a:schemeClr>
                </a:solidFill>
                <a:latin typeface="Script MT Bold" panose="03040602040607080904" pitchFamily="66" charset="0"/>
              </a:rPr>
              <a:t>Ferraresso</a:t>
            </a:r>
            <a:r>
              <a:rPr lang="pt-BR" altLang="pt-BR" sz="2000" dirty="0">
                <a:solidFill>
                  <a:schemeClr val="accent4">
                    <a:lumMod val="50000"/>
                  </a:schemeClr>
                </a:solidFill>
                <a:latin typeface="Script MT Bold" panose="03040602040607080904" pitchFamily="66" charset="0"/>
              </a:rPr>
              <a:t> </a:t>
            </a:r>
          </a:p>
          <a:p>
            <a:pPr algn="ctr">
              <a:lnSpc>
                <a:spcPct val="100000"/>
              </a:lnSpc>
              <a:spcBef>
                <a:spcPct val="0"/>
              </a:spcBef>
              <a:buNone/>
            </a:pPr>
            <a:r>
              <a:rPr lang="pt-BR" altLang="pt-BR" sz="2000" dirty="0">
                <a:solidFill>
                  <a:schemeClr val="accent4">
                    <a:lumMod val="50000"/>
                  </a:schemeClr>
                </a:solidFill>
                <a:latin typeface="Script MT Bold" panose="03040602040607080904" pitchFamily="66" charset="0"/>
              </a:rPr>
              <a:t>Música</a:t>
            </a:r>
            <a:r>
              <a:rPr lang="pt-BR" altLang="pt-BR" sz="2000" dirty="0" smtClean="0">
                <a:solidFill>
                  <a:schemeClr val="accent4">
                    <a:lumMod val="50000"/>
                  </a:schemeClr>
                </a:solidFill>
                <a:latin typeface="Script MT Bold" panose="03040602040607080904" pitchFamily="66" charset="0"/>
              </a:rPr>
              <a:t>: Paul </a:t>
            </a:r>
            <a:r>
              <a:rPr lang="pt-BR" altLang="pt-BR" sz="2000" dirty="0" err="1">
                <a:solidFill>
                  <a:schemeClr val="accent4">
                    <a:lumMod val="50000"/>
                  </a:schemeClr>
                </a:solidFill>
                <a:latin typeface="Script MT Bold" panose="03040602040607080904" pitchFamily="66" charset="0"/>
              </a:rPr>
              <a:t>Mauriat</a:t>
            </a:r>
            <a:r>
              <a:rPr lang="pt-BR" altLang="pt-BR" sz="2000" dirty="0">
                <a:solidFill>
                  <a:schemeClr val="accent4">
                    <a:lumMod val="50000"/>
                  </a:schemeClr>
                </a:solidFill>
                <a:latin typeface="Script MT Bold" panose="03040602040607080904" pitchFamily="66" charset="0"/>
              </a:rPr>
              <a:t> </a:t>
            </a:r>
            <a:r>
              <a:rPr lang="pt-BR" altLang="pt-BR" sz="2000" dirty="0" smtClean="0">
                <a:solidFill>
                  <a:schemeClr val="accent4">
                    <a:lumMod val="50000"/>
                  </a:schemeClr>
                </a:solidFill>
                <a:latin typeface="Script MT Bold" panose="03040602040607080904" pitchFamily="66" charset="0"/>
              </a:rPr>
              <a:t>Orquestra </a:t>
            </a:r>
            <a:r>
              <a:rPr lang="pt-BR" altLang="pt-BR" sz="2000" dirty="0">
                <a:solidFill>
                  <a:schemeClr val="accent4">
                    <a:lumMod val="50000"/>
                  </a:schemeClr>
                </a:solidFill>
                <a:latin typeface="Script MT Bold" panose="03040602040607080904" pitchFamily="66" charset="0"/>
              </a:rPr>
              <a:t>Michelle </a:t>
            </a:r>
            <a:r>
              <a:rPr lang="pt-BR" altLang="pt-BR" sz="2000" dirty="0" smtClean="0">
                <a:solidFill>
                  <a:schemeClr val="accent4">
                    <a:lumMod val="50000"/>
                  </a:schemeClr>
                </a:solidFill>
                <a:latin typeface="Script MT Bold" panose="03040602040607080904" pitchFamily="66" charset="0"/>
              </a:rPr>
              <a:t>Instrumental 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pt-BR" altLang="pt-BR" sz="2000" dirty="0" smtClean="0">
                <a:solidFill>
                  <a:schemeClr val="accent4">
                    <a:lumMod val="50000"/>
                  </a:schemeClr>
                </a:solidFill>
                <a:latin typeface="Script MT Bold" panose="03040602040607080904" pitchFamily="66" charset="0"/>
                <a:hlinkClick r:id="rId3"/>
              </a:rPr>
              <a:t>http</a:t>
            </a:r>
            <a:r>
              <a:rPr lang="pt-BR" altLang="pt-BR" sz="2000" dirty="0">
                <a:solidFill>
                  <a:schemeClr val="accent4">
                    <a:lumMod val="50000"/>
                  </a:schemeClr>
                </a:solidFill>
                <a:latin typeface="Script MT Bold" panose="03040602040607080904" pitchFamily="66" charset="0"/>
                <a:hlinkClick r:id="rId3"/>
              </a:rPr>
              <a:t>://www.slideshare.net/luziagabriele</a:t>
            </a:r>
            <a:endParaRPr lang="pt-BR" altLang="pt-BR" sz="2000" dirty="0">
              <a:solidFill>
                <a:schemeClr val="accent4">
                  <a:lumMod val="50000"/>
                </a:schemeClr>
              </a:solidFill>
              <a:latin typeface="Script MT Bold" panose="03040602040607080904" pitchFamily="66" charset="0"/>
            </a:endParaRP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pt-BR" altLang="pt-BR" sz="2000" dirty="0">
                <a:solidFill>
                  <a:schemeClr val="accent4">
                    <a:lumMod val="50000"/>
                  </a:schemeClr>
                </a:solidFill>
                <a:latin typeface="Script MT Bold" panose="03040602040607080904" pitchFamily="66" charset="0"/>
                <a:hlinkClick r:id="rId4"/>
              </a:rPr>
              <a:t>https://www.youtube.com/channel/UCAdCeCGHGTxtxQskjl4zkow</a:t>
            </a:r>
            <a:endParaRPr lang="pt-BR" altLang="pt-BR" sz="2000" dirty="0">
              <a:solidFill>
                <a:schemeClr val="accent4">
                  <a:lumMod val="50000"/>
                </a:schemeClr>
              </a:solidFill>
              <a:latin typeface="Script MT Bold" panose="03040602040607080904" pitchFamily="66" charset="0"/>
            </a:endParaRP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pt-BR" altLang="pt-BR" sz="2000" dirty="0">
                <a:solidFill>
                  <a:schemeClr val="accent4">
                    <a:lumMod val="50000"/>
                  </a:schemeClr>
                </a:solidFill>
                <a:latin typeface="Script MT Bold" panose="03040602040607080904" pitchFamily="66" charset="0"/>
              </a:rPr>
              <a:t>Data: </a:t>
            </a:r>
            <a:r>
              <a:rPr lang="pt-BR" altLang="pt-BR" sz="2000" dirty="0" smtClean="0">
                <a:solidFill>
                  <a:schemeClr val="accent4">
                    <a:lumMod val="50000"/>
                  </a:schemeClr>
                </a:solidFill>
                <a:latin typeface="Script MT Bold" panose="03040602040607080904" pitchFamily="66" charset="0"/>
              </a:rPr>
              <a:t>06 </a:t>
            </a:r>
            <a:r>
              <a:rPr lang="pt-BR" altLang="pt-BR" sz="2000" dirty="0">
                <a:solidFill>
                  <a:schemeClr val="accent4">
                    <a:lumMod val="50000"/>
                  </a:schemeClr>
                </a:solidFill>
                <a:latin typeface="Script MT Bold" panose="03040602040607080904" pitchFamily="66" charset="0"/>
              </a:rPr>
              <a:t>de Julho de 2018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pt-BR" altLang="pt-BR" sz="2000" dirty="0">
                <a:solidFill>
                  <a:schemeClr val="accent4">
                    <a:lumMod val="50000"/>
                  </a:schemeClr>
                </a:solidFill>
                <a:latin typeface="Script MT Bold" panose="03040602040607080904" pitchFamily="66" charset="0"/>
              </a:rPr>
              <a:t>Fortaleza-</a:t>
            </a:r>
            <a:r>
              <a:rPr lang="pt-BR" altLang="pt-BR" sz="2000" dirty="0" err="1">
                <a:solidFill>
                  <a:schemeClr val="accent4">
                    <a:lumMod val="50000"/>
                  </a:schemeClr>
                </a:solidFill>
                <a:latin typeface="Script MT Bold" panose="03040602040607080904" pitchFamily="66" charset="0"/>
              </a:rPr>
              <a:t>Ce</a:t>
            </a:r>
            <a:r>
              <a:rPr lang="pt-BR" altLang="pt-BR" sz="2000" dirty="0">
                <a:solidFill>
                  <a:schemeClr val="accent4">
                    <a:lumMod val="50000"/>
                  </a:schemeClr>
                </a:solidFill>
                <a:latin typeface="Script MT Bold" panose="03040602040607080904" pitchFamily="66" charset="0"/>
              </a:rPr>
              <a:t>-Brasil</a:t>
            </a:r>
          </a:p>
        </p:txBody>
      </p:sp>
      <p:pic>
        <p:nvPicPr>
          <p:cNvPr id="5" name="Imagem 13" descr="!!!!!!!!!!!!!!!!!!!!!!!!aguia.gif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942140">
            <a:off x="2358935" y="4084307"/>
            <a:ext cx="1795463" cy="186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Imagem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67565" y="4464227"/>
            <a:ext cx="1636713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95539" y="4163598"/>
            <a:ext cx="2222927" cy="2162594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3128807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5000">
        <p14:ferris dir="r"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Escritório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83</TotalTime>
  <Words>425</Words>
  <Application>Microsoft Office PowerPoint</Application>
  <PresentationFormat>Widescreen</PresentationFormat>
  <Paragraphs>58</Paragraphs>
  <Slides>12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12</vt:i4>
      </vt:variant>
    </vt:vector>
  </HeadingPairs>
  <TitlesOfParts>
    <vt:vector size="17" baseType="lpstr">
      <vt:lpstr>Arial</vt:lpstr>
      <vt:lpstr>Calibri</vt:lpstr>
      <vt:lpstr>Calibri Light</vt:lpstr>
      <vt:lpstr>Script MT Bold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Amo Tudo José Ernesto Ferraresso.pptx</dc:title>
  <dc:subject>poesia</dc:subject>
  <dc:creator>Luzia Saboia Morais Gabriele</dc:creator>
  <cp:keywords>L&amp;G Produções</cp:keywords>
  <dc:description>Direitos autorais reservados a: luziagabriele@hotmail.com</dc:description>
  <cp:lastModifiedBy>Luzia Saboia Morais Gabriele</cp:lastModifiedBy>
  <cp:revision>11</cp:revision>
  <dcterms:created xsi:type="dcterms:W3CDTF">2018-07-07T17:08:56Z</dcterms:created>
  <dcterms:modified xsi:type="dcterms:W3CDTF">2018-07-07T19:05:34Z</dcterms:modified>
  <cp:category>apresentação em Slides</cp:category>
</cp:coreProperties>
</file>