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3bYOJRjWvKL9UNtsOmCGA==" hashData="D1LLP9aHdko37T97ZZmjkN82wmw4468ntKIXGLflU9nAjonc7YwP2Ls63t0768RF2q811OcMg6eJ3WoIwoF+p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5D5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075" autoAdjust="0"/>
  </p:normalViewPr>
  <p:slideViewPr>
    <p:cSldViewPr snapToGrid="0">
      <p:cViewPr varScale="1">
        <p:scale>
          <a:sx n="70" d="100"/>
          <a:sy n="70" d="100"/>
        </p:scale>
        <p:origin x="73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F4DB-3C2A-450D-A23A-CF3BE51FCDCE}" type="datetimeFigureOut">
              <a:rPr lang="pt-BR" smtClean="0"/>
              <a:t>16/06/2017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9C610-D9ED-444C-A954-E6CA01FBF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17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F4DB-3C2A-450D-A23A-CF3BE51FCDCE}" type="datetimeFigureOut">
              <a:rPr lang="pt-BR" smtClean="0"/>
              <a:t>16/06/2017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9C610-D9ED-444C-A954-E6CA01FBF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941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F4DB-3C2A-450D-A23A-CF3BE51FCDCE}" type="datetimeFigureOut">
              <a:rPr lang="pt-BR" smtClean="0"/>
              <a:t>16/06/2017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9C610-D9ED-444C-A954-E6CA01FBF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171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F4DB-3C2A-450D-A23A-CF3BE51FCDCE}" type="datetimeFigureOut">
              <a:rPr lang="pt-BR" smtClean="0"/>
              <a:t>16/06/2017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9C610-D9ED-444C-A954-E6CA01FBF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382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F4DB-3C2A-450D-A23A-CF3BE51FCDCE}" type="datetimeFigureOut">
              <a:rPr lang="pt-BR" smtClean="0"/>
              <a:t>16/06/2017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9C610-D9ED-444C-A954-E6CA01FBF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693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F4DB-3C2A-450D-A23A-CF3BE51FCDCE}" type="datetimeFigureOut">
              <a:rPr lang="pt-BR" smtClean="0"/>
              <a:t>16/06/2017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9C610-D9ED-444C-A954-E6CA01FBF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516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F4DB-3C2A-450D-A23A-CF3BE51FCDCE}" type="datetimeFigureOut">
              <a:rPr lang="pt-BR" smtClean="0"/>
              <a:t>16/06/2017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9C610-D9ED-444C-A954-E6CA01FBF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046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F4DB-3C2A-450D-A23A-CF3BE51FCDCE}" type="datetimeFigureOut">
              <a:rPr lang="pt-BR" smtClean="0"/>
              <a:t>16/06/2017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9C610-D9ED-444C-A954-E6CA01FBF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8249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F4DB-3C2A-450D-A23A-CF3BE51FCDCE}" type="datetimeFigureOut">
              <a:rPr lang="pt-BR" smtClean="0"/>
              <a:t>16/06/2017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9C610-D9ED-444C-A954-E6CA01FBF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74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F4DB-3C2A-450D-A23A-CF3BE51FCDCE}" type="datetimeFigureOut">
              <a:rPr lang="pt-BR" smtClean="0"/>
              <a:t>16/06/2017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9C610-D9ED-444C-A954-E6CA01FBF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638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F4DB-3C2A-450D-A23A-CF3BE51FCDCE}" type="datetimeFigureOut">
              <a:rPr lang="pt-BR" smtClean="0"/>
              <a:t>16/06/2017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9C610-D9ED-444C-A954-E6CA01FBF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381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5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DF4DB-3C2A-450D-A23A-CF3BE51FCDCE}" type="datetimeFigureOut">
              <a:rPr lang="pt-BR" smtClean="0"/>
              <a:t>16/06/2017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A9C610-D9ED-444C-A954-E6CA01FBF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2051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hyperlink" Target="http://www.slideshare.net/luziagabriele" TargetMode="External"/><Relationship Id="rId7" Type="http://schemas.openxmlformats.org/officeDocument/2006/relationships/image" Target="../media/image17.png"/><Relationship Id="rId2" Type="http://schemas.openxmlformats.org/officeDocument/2006/relationships/hyperlink" Target="mailto:luziagabriele@hotmail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gif"/><Relationship Id="rId4" Type="http://schemas.openxmlformats.org/officeDocument/2006/relationships/hyperlink" Target="https://www.youtube.com/channel/UCAdCeCGHGTxtxQskjl4zkow" TargetMode="External"/><Relationship Id="rId9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pic>
        <p:nvPicPr>
          <p:cNvPr id="2" name="Luiz Gonzaga   São João na roç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96203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34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644722" y="1609859"/>
            <a:ext cx="5138669" cy="965529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err="1" smtClean="0">
                <a:solidFill>
                  <a:srgbClr val="7030A0"/>
                </a:solidFill>
                <a:latin typeface="Script MT Bold" panose="03040602040607080904" pitchFamily="66" charset="0"/>
              </a:rPr>
              <a:t>Vamu</a:t>
            </a:r>
            <a:r>
              <a:rPr lang="pt-BR" dirty="0" smtClean="0">
                <a:solidFill>
                  <a:srgbClr val="7030A0"/>
                </a:solidFill>
                <a:latin typeface="Script MT Bold" panose="03040602040607080904" pitchFamily="66" charset="0"/>
              </a:rPr>
              <a:t> </a:t>
            </a:r>
            <a:r>
              <a:rPr lang="pt-BR" dirty="0" err="1">
                <a:solidFill>
                  <a:srgbClr val="7030A0"/>
                </a:solidFill>
                <a:latin typeface="Script MT Bold" panose="03040602040607080904" pitchFamily="66" charset="0"/>
              </a:rPr>
              <a:t>D</a:t>
            </a:r>
            <a:r>
              <a:rPr lang="pt-BR" dirty="0" err="1" smtClean="0">
                <a:solidFill>
                  <a:srgbClr val="7030A0"/>
                </a:solidFill>
                <a:latin typeface="Script MT Bold" panose="03040602040607080904" pitchFamily="66" charset="0"/>
              </a:rPr>
              <a:t>ançá</a:t>
            </a:r>
            <a:r>
              <a:rPr lang="pt-BR" dirty="0" smtClean="0">
                <a:solidFill>
                  <a:srgbClr val="7030A0"/>
                </a:solidFill>
                <a:latin typeface="Script MT Bold" panose="03040602040607080904" pitchFamily="66" charset="0"/>
              </a:rPr>
              <a:t> Quadrilha</a:t>
            </a:r>
            <a:endParaRPr lang="pt-BR" dirty="0">
              <a:solidFill>
                <a:srgbClr val="7030A0"/>
              </a:solidFill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700789" y="3250164"/>
            <a:ext cx="3219718" cy="780314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rgbClr val="7030A0"/>
                </a:solidFill>
                <a:latin typeface="Script MT Bold" panose="03040602040607080904" pitchFamily="66" charset="0"/>
              </a:rPr>
              <a:t>José Ernesto </a:t>
            </a:r>
            <a:r>
              <a:rPr lang="pt-BR" dirty="0" err="1" smtClean="0">
                <a:solidFill>
                  <a:srgbClr val="7030A0"/>
                </a:solidFill>
                <a:latin typeface="Script MT Bold" panose="03040602040607080904" pitchFamily="66" charset="0"/>
              </a:rPr>
              <a:t>Ferraresso</a:t>
            </a:r>
            <a:r>
              <a:rPr lang="pt-BR" dirty="0" smtClean="0">
                <a:solidFill>
                  <a:srgbClr val="7030A0"/>
                </a:solidFill>
                <a:latin typeface="Script MT Bold" panose="03040602040607080904" pitchFamily="66" charset="0"/>
              </a:rPr>
              <a:t> </a:t>
            </a:r>
            <a:endParaRPr lang="pt-BR" dirty="0">
              <a:solidFill>
                <a:srgbClr val="7030A0"/>
              </a:solidFill>
              <a:latin typeface="Script MT Bold" panose="03040602040607080904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814935" y="4705255"/>
            <a:ext cx="991427" cy="569059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dirty="0" smtClean="0">
                <a:solidFill>
                  <a:srgbClr val="7030A0"/>
                </a:solidFill>
                <a:latin typeface="Script MT Bold" panose="03040602040607080904" pitchFamily="66" charset="0"/>
              </a:rPr>
              <a:t>Luzia</a:t>
            </a:r>
          </a:p>
          <a:p>
            <a:pPr algn="ctr"/>
            <a:r>
              <a:rPr lang="pt-BR" dirty="0" smtClean="0">
                <a:solidFill>
                  <a:srgbClr val="7030A0"/>
                </a:solidFill>
                <a:latin typeface="Script MT Bold" panose="03040602040607080904" pitchFamily="66" charset="0"/>
              </a:rPr>
              <a:t>15-06-2017</a:t>
            </a:r>
            <a:endParaRPr lang="pt-BR" dirty="0">
              <a:solidFill>
                <a:srgbClr val="7030A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3380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3145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548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000">
        <p14:reveal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454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fallOver" invX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926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8000">
        <p15:prstTrans prst="pageCurlSing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590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12000">
        <p15:prstTrans prst="pageCurlSingle" invX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616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drap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914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94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600" advTm="8000">
        <p14:gallery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092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12000">
        <p15:prstTrans prst="peelOff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153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8000">
        <p15:prstTrans prst="peelOff" invX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540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6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675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600" advTm="8000">
        <p14:prism dir="u" isContent="1" isInverted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4"/>
          <p:cNvSpPr>
            <a:spLocks noChangeArrowheads="1"/>
          </p:cNvSpPr>
          <p:nvPr/>
        </p:nvSpPr>
        <p:spPr bwMode="auto">
          <a:xfrm>
            <a:off x="2674042" y="1315274"/>
            <a:ext cx="6180137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dirty="0">
                <a:solidFill>
                  <a:srgbClr val="7030A0"/>
                </a:solidFill>
                <a:latin typeface="Script MT Bold" panose="03040602040607080904" pitchFamily="66" charset="0"/>
              </a:rPr>
              <a:t>Formatação e Criação: Luzia Gabriele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dirty="0">
                <a:solidFill>
                  <a:srgbClr val="7030A0"/>
                </a:solidFill>
                <a:latin typeface="Script MT Bold" panose="03040602040607080904" pitchFamily="66" charset="0"/>
              </a:rPr>
              <a:t>E-mail: </a:t>
            </a:r>
            <a:r>
              <a:rPr lang="pt-BR" altLang="pt-BR" sz="2000" b="1" dirty="0">
                <a:solidFill>
                  <a:srgbClr val="7030A0"/>
                </a:solidFill>
                <a:latin typeface="Script MT Bold" panose="03040602040607080904" pitchFamily="66" charset="0"/>
                <a:hlinkClick r:id="rId2"/>
              </a:rPr>
              <a:t>luziagabriele@hotmail.com</a:t>
            </a:r>
            <a:endParaRPr lang="pt-BR" altLang="pt-BR" sz="2000" b="1" dirty="0">
              <a:solidFill>
                <a:srgbClr val="7030A0"/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t-BR" altLang="pt-BR" sz="2000" dirty="0">
                <a:solidFill>
                  <a:srgbClr val="7030A0"/>
                </a:solidFill>
                <a:latin typeface="Script MT Bold" panose="03040602040607080904" pitchFamily="66" charset="0"/>
              </a:rPr>
              <a:t>Texto: José Ernesto </a:t>
            </a:r>
            <a:r>
              <a:rPr lang="pt-BR" altLang="pt-BR" sz="2000" dirty="0" err="1">
                <a:solidFill>
                  <a:srgbClr val="7030A0"/>
                </a:solidFill>
                <a:latin typeface="Script MT Bold" panose="03040602040607080904" pitchFamily="66" charset="0"/>
              </a:rPr>
              <a:t>Ferraresso</a:t>
            </a:r>
            <a:r>
              <a:rPr lang="pt-BR" altLang="pt-BR" sz="2000" dirty="0">
                <a:solidFill>
                  <a:srgbClr val="7030A0"/>
                </a:solidFill>
                <a:latin typeface="Script MT Bold" panose="03040602040607080904" pitchFamily="66" charset="0"/>
              </a:rPr>
              <a:t> 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dirty="0">
                <a:solidFill>
                  <a:srgbClr val="7030A0"/>
                </a:solidFill>
                <a:latin typeface="Script MT Bold" panose="03040602040607080904" pitchFamily="66" charset="0"/>
              </a:rPr>
              <a:t>Imagens: Internet e Arquivo Pessoal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pt-BR" altLang="pt-BR" sz="2000" dirty="0">
                <a:solidFill>
                  <a:srgbClr val="7030A0"/>
                </a:solidFill>
                <a:latin typeface="Script MT Bold" panose="03040602040607080904" pitchFamily="66" charset="0"/>
              </a:rPr>
              <a:t>Música</a:t>
            </a:r>
            <a:r>
              <a:rPr lang="pt-BR" altLang="pt-BR" sz="2000" dirty="0" smtClean="0">
                <a:solidFill>
                  <a:srgbClr val="7030A0"/>
                </a:solidFill>
                <a:latin typeface="Script MT Bold" panose="03040602040607080904" pitchFamily="66" charset="0"/>
              </a:rPr>
              <a:t>: Luiz </a:t>
            </a:r>
            <a:r>
              <a:rPr lang="pt-BR" altLang="pt-BR" sz="2000" dirty="0">
                <a:solidFill>
                  <a:srgbClr val="7030A0"/>
                </a:solidFill>
                <a:latin typeface="Script MT Bold" panose="03040602040607080904" pitchFamily="66" charset="0"/>
              </a:rPr>
              <a:t>Gonzaga </a:t>
            </a:r>
            <a:r>
              <a:rPr lang="pt-BR" altLang="pt-BR" sz="2000" dirty="0" smtClean="0">
                <a:solidFill>
                  <a:srgbClr val="7030A0"/>
                </a:solidFill>
                <a:latin typeface="Script MT Bold" panose="03040602040607080904" pitchFamily="66" charset="0"/>
              </a:rPr>
              <a:t>São </a:t>
            </a:r>
            <a:r>
              <a:rPr lang="pt-BR" altLang="pt-BR" sz="2000" dirty="0">
                <a:solidFill>
                  <a:srgbClr val="7030A0"/>
                </a:solidFill>
                <a:latin typeface="Script MT Bold" panose="03040602040607080904" pitchFamily="66" charset="0"/>
              </a:rPr>
              <a:t>João </a:t>
            </a:r>
            <a:r>
              <a:rPr lang="pt-BR" altLang="pt-BR" sz="2000" dirty="0" smtClean="0">
                <a:solidFill>
                  <a:srgbClr val="7030A0"/>
                </a:solidFill>
                <a:latin typeface="Script MT Bold" panose="03040602040607080904" pitchFamily="66" charset="0"/>
              </a:rPr>
              <a:t>Na </a:t>
            </a:r>
            <a:r>
              <a:rPr lang="pt-BR" altLang="pt-BR" sz="2000" dirty="0">
                <a:solidFill>
                  <a:srgbClr val="7030A0"/>
                </a:solidFill>
                <a:latin typeface="Script MT Bold" panose="03040602040607080904" pitchFamily="66" charset="0"/>
              </a:rPr>
              <a:t>R</a:t>
            </a:r>
            <a:r>
              <a:rPr lang="pt-BR" altLang="pt-BR" sz="2000" dirty="0" smtClean="0">
                <a:solidFill>
                  <a:srgbClr val="7030A0"/>
                </a:solidFill>
                <a:latin typeface="Script MT Bold" panose="03040602040607080904" pitchFamily="66" charset="0"/>
              </a:rPr>
              <a:t>oça </a:t>
            </a:r>
            <a:endParaRPr lang="pt-BR" altLang="pt-BR" sz="2000" dirty="0">
              <a:solidFill>
                <a:srgbClr val="7030A0"/>
              </a:solidFill>
              <a:latin typeface="Script MT Bold" panose="03040602040607080904" pitchFamily="66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pt-BR" altLang="pt-BR" sz="2000" b="1" dirty="0" smtClean="0">
                <a:solidFill>
                  <a:srgbClr val="7030A0"/>
                </a:solidFill>
                <a:latin typeface="Script MT Bold" panose="03040602040607080904" pitchFamily="66" charset="0"/>
                <a:hlinkClick r:id="rId3"/>
              </a:rPr>
              <a:t>http</a:t>
            </a:r>
            <a:r>
              <a:rPr lang="pt-BR" altLang="pt-BR" sz="2000" b="1" dirty="0">
                <a:solidFill>
                  <a:srgbClr val="7030A0"/>
                </a:solidFill>
                <a:latin typeface="Script MT Bold" panose="03040602040607080904" pitchFamily="66" charset="0"/>
                <a:hlinkClick r:id="rId3"/>
              </a:rPr>
              <a:t>://www.slideshare.net/luziagabriele</a:t>
            </a:r>
            <a:endParaRPr lang="pt-BR" altLang="pt-BR" sz="2000" b="1" dirty="0">
              <a:solidFill>
                <a:srgbClr val="7030A0"/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b="1" dirty="0">
                <a:solidFill>
                  <a:srgbClr val="7030A0"/>
                </a:solidFill>
                <a:latin typeface="Script MT Bold" panose="03040602040607080904" pitchFamily="66" charset="0"/>
                <a:hlinkClick r:id="rId4"/>
              </a:rPr>
              <a:t>https://</a:t>
            </a:r>
            <a:r>
              <a:rPr lang="pt-BR" altLang="pt-BR" sz="2000" b="1" dirty="0">
                <a:solidFill>
                  <a:srgbClr val="7030A0"/>
                </a:solidFill>
                <a:latin typeface="Script MT Bold" panose="03040602040607080904" pitchFamily="66" charset="0"/>
                <a:hlinkClick r:id=""/>
              </a:rPr>
              <a:t>www.youtube.com/channel/UCAdCeCGH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b="1" dirty="0">
                <a:solidFill>
                  <a:srgbClr val="7030A0"/>
                </a:solidFill>
                <a:latin typeface="Script MT Bold" panose="03040602040607080904" pitchFamily="66" charset="0"/>
                <a:hlinkClick r:id=""/>
              </a:rPr>
              <a:t>GTxtxQskjl4zkow</a:t>
            </a:r>
            <a:endParaRPr lang="pt-BR" altLang="pt-BR" sz="2000" b="1" dirty="0">
              <a:solidFill>
                <a:srgbClr val="7030A0"/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dirty="0">
                <a:solidFill>
                  <a:srgbClr val="7030A0"/>
                </a:solidFill>
                <a:latin typeface="Script MT Bold" panose="03040602040607080904" pitchFamily="66" charset="0"/>
              </a:rPr>
              <a:t>Data : </a:t>
            </a:r>
            <a:r>
              <a:rPr lang="pt-BR" altLang="pt-BR" sz="2000" dirty="0" smtClean="0">
                <a:solidFill>
                  <a:srgbClr val="7030A0"/>
                </a:solidFill>
                <a:latin typeface="Script MT Bold" panose="03040602040607080904" pitchFamily="66" charset="0"/>
              </a:rPr>
              <a:t>15 </a:t>
            </a:r>
            <a:r>
              <a:rPr lang="pt-BR" altLang="pt-BR" sz="2000" dirty="0">
                <a:solidFill>
                  <a:srgbClr val="7030A0"/>
                </a:solidFill>
                <a:latin typeface="Script MT Bold" panose="03040602040607080904" pitchFamily="66" charset="0"/>
              </a:rPr>
              <a:t>de Junho de 2017</a:t>
            </a:r>
          </a:p>
        </p:txBody>
      </p:sp>
      <p:pic>
        <p:nvPicPr>
          <p:cNvPr id="5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247034">
            <a:off x="8207790" y="1406658"/>
            <a:ext cx="1968500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588" y="5003800"/>
            <a:ext cx="2028825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520" y="2378492"/>
            <a:ext cx="3060700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6632" y="2877549"/>
            <a:ext cx="3532187" cy="290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67" y="0"/>
            <a:ext cx="12193057" cy="7078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063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600" advTm="15000">
        <p14:conveyor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50</Words>
  <Application>Microsoft Office PowerPoint</Application>
  <PresentationFormat>Widescreen</PresentationFormat>
  <Paragraphs>13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Vamu Dançá Quadrilha José Ernesto Ferraresso</dc:title>
  <dc:subject>poema festa junina</dc:subject>
  <dc:creator>Luzia Saboia Morais Gabriele</dc:creator>
  <cp:keywords>L&amp;G Produções</cp:keywords>
  <dc:description>Direitos autorais reservados a: luziagabriele@hotmail.com</dc:description>
  <cp:lastModifiedBy>Luzia Saboia Morais Gabriele</cp:lastModifiedBy>
  <cp:revision>18</cp:revision>
  <dcterms:created xsi:type="dcterms:W3CDTF">2017-06-16T00:45:39Z</dcterms:created>
  <dcterms:modified xsi:type="dcterms:W3CDTF">2017-06-16T13:43:49Z</dcterms:modified>
  <cp:category>apresentação em Slides</cp:category>
</cp:coreProperties>
</file>