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Io+C+BCqhXAIjYP6mc16A==" hashData="8zWemusd2vlSDmj1Zvoal28kawPICihVrecp2Utyn8hRdXamhbeisY/VsTVftLTvTRaT8ZGaSYnN2sqwiqLyc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291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892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02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426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830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999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977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057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17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0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519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A5E69-0FFD-47EB-B75A-3F4780B83B96}" type="datetimeFigureOut">
              <a:rPr lang="pt-BR" smtClean="0"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F0A83-EFF4-42FE-B900-6B5AEC6837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96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4.gif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36"/>
            <a:ext cx="12192000" cy="6870835"/>
          </a:xfrm>
          <a:prstGeom prst="rect">
            <a:avLst/>
          </a:prstGeom>
        </p:spPr>
      </p:pic>
      <p:pic>
        <p:nvPicPr>
          <p:cNvPr id="9" name="Românticos de Cuba - Curuzu verá e Recuerdos de Ypacaraí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4298" y="31177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21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6213"/>
            <a:ext cx="12192000" cy="715421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095480" y="2755997"/>
            <a:ext cx="4146997" cy="863209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507605" y="1437909"/>
            <a:ext cx="3322749" cy="803177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Importo-Me, Sim! 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563684" y="4237149"/>
            <a:ext cx="1210588" cy="4789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11-06-2018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496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498501" y="1930483"/>
            <a:ext cx="728944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Importo-me com a cor de teus olhos,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Com o que eles representam para mim.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Sei que são de cores apaixonantes,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Mas, se fossem negros e esgazeados,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Também me deixariam apaixonados.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12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13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86637" y="199487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 me interrogas quem eu sou,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Eu até posso te dizer.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Sou uma pessoa indefinida,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Amo a vida, amo tudo;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Mas nem sempre me faço entender.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954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drap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01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prestig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73758" y="218805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Gosto da sinceridade,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E, a quem amo, faço tudo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Para surpreender.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Às vezes, me jogo em teus braços;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Temo, porém, um dia te perder.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382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24"/>
            <a:ext cx="12191999" cy="684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93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99515" y="1959409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Sinto teus afagos e desejos,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Teus toques buscando o prazer.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Sinto tua boca me tocar;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Contudo, reluto em te amar.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Meu amor é um segredo,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Que me causa paixão e medo.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64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47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73757" y="1856378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Viajo todos os momentos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Em sonhos e devaneios;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Vejo insegurança em meus atos,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Que não aparece em meu retrato.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Permaneço sempre às escondidas,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assim curo minhas feridas. 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72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 dir="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72"/>
            <a:ext cx="12191999" cy="686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6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983606" y="1959409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Este mistério vai acabar,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Faltava-me a coragem pra revelar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Que sempre, e em todos os momentos,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Jamais deixei de te amar.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Sou um eterno apaixonado!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Um dia, tu vais acreditar!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02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dir="u"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9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dir="d"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8395" y="1118422"/>
            <a:ext cx="2320743" cy="2249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tângulo 12"/>
          <p:cNvSpPr/>
          <p:nvPr/>
        </p:nvSpPr>
        <p:spPr>
          <a:xfrm>
            <a:off x="1541172" y="1349255"/>
            <a:ext cx="413841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Importo-me com a cor de teus olhos,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Com o que eles representam para mim.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Sei que são de cores apaixonantes,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Mas, se fossem negros e esgazeados,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Também me deixariam apaixonados. 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 me interrogas quem eu sou,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Eu até posso te dizer.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Sou uma pessoa indefinida,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Amo a vida, amo tudo;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Mas nem sempre me faço entender. 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Gosto da sinceridade,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E, a quem amo, faço tudo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Para surpreender.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Às vezes, me jogo em teus braços;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Temo, porém, um dia te perder. </a:t>
            </a:r>
          </a:p>
          <a:p>
            <a:pPr algn="ctr"/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Sinto teus afagos e desejos,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4386017" y="1413219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Teus toques buscando o prazer.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Sinto tua boca me tocar;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Contudo, reluto em te amar.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Meu amor é um segredo,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Que me causa paixão e medo.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Viajo todos os momentos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Em sonhos e devaneios;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Vejo insegurança em meus atos,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Que não aparece em meu retrato.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Permaneço sempre às escondidas,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assim curo minhas feridas.  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Este mistério vai acabar,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 Faltava-me a coragem pra revelar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Que sempre, e em todos os momentos,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Jamais deixei de te amar.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Sou um eterno apaixonado!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Um dia, tu vais acreditar!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4881854" y="887590"/>
            <a:ext cx="2449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Importo-Me, Sim!</a:t>
            </a:r>
            <a:endParaRPr lang="pt-BR" sz="24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9093128" y="3367600"/>
            <a:ext cx="2551276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0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altLang="pt-BR" sz="16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Serra Negra – São Paulo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altLang="pt-BR" sz="16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Brasil</a:t>
            </a:r>
          </a:p>
        </p:txBody>
      </p:sp>
    </p:spTree>
    <p:extLst>
      <p:ext uri="{BB962C8B-B14F-4D97-AF65-F5344CB8AC3E}">
        <p14:creationId xmlns:p14="http://schemas.microsoft.com/office/powerpoint/2010/main" val="408836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7000">
        <p14:prism dir="u" isContent="1" isInverted="1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156100" y="1579470"/>
            <a:ext cx="804862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Texto: </a:t>
            </a:r>
            <a:r>
              <a:rPr 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0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  <a:endParaRPr lang="pt-BR" alt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: Românticos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Cuba </a:t>
            </a:r>
            <a:r>
              <a:rPr lang="pt-BR" altLang="pt-BR" sz="20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Curuzu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Verá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</a:t>
            </a:r>
            <a:r>
              <a:rPr lang="pt-BR" altLang="pt-BR" sz="20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Recuerdos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de </a:t>
            </a:r>
            <a:r>
              <a:rPr lang="pt-BR" altLang="pt-BR" sz="20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Ypacaraí</a:t>
            </a:r>
            <a:endParaRPr lang="pt-BR" altLang="pt-BR" sz="2000" dirty="0" smtClean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https://www.youtube.com/channel/UCAdCeCGHGTxtxQskjl4zkow</a:t>
            </a:r>
            <a:endParaRPr lang="pt-BR" alt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Data : 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11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Junho de </a:t>
            </a:r>
            <a:r>
              <a:rPr lang="pt-BR" altLang="pt-BR" sz="20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2018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Fortaleza-</a:t>
            </a:r>
            <a:r>
              <a:rPr lang="pt-BR" altLang="pt-BR" sz="20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Ce</a:t>
            </a:r>
            <a:r>
              <a:rPr lang="pt-BR" altLang="pt-BR" sz="20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-Brasil</a:t>
            </a:r>
            <a:endParaRPr lang="pt-BR" altLang="pt-BR" sz="20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5" name="Imagem 13" descr="!!!!!!!!!!!!!!!!!!!!!!!!aguia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2140">
            <a:off x="9256150" y="647608"/>
            <a:ext cx="17954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912" y="4610007"/>
            <a:ext cx="1905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4" y="3897912"/>
            <a:ext cx="2653047" cy="26530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030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0">
        <p14:prism dir="d" isContent="1" isInverted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492</Words>
  <Application>Microsoft Office PowerPoint</Application>
  <PresentationFormat>Widescreen</PresentationFormat>
  <Paragraphs>82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Importo-Me, Sim José Ernesto Ferraresso</dc:title>
  <dc:subject>poesia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17</cp:revision>
  <dcterms:created xsi:type="dcterms:W3CDTF">2018-06-11T17:57:13Z</dcterms:created>
  <dcterms:modified xsi:type="dcterms:W3CDTF">2018-06-11T21:38:34Z</dcterms:modified>
  <cp:category>apresentação em Slides</cp:category>
</cp:coreProperties>
</file>