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1" r:id="rId9"/>
    <p:sldId id="265" r:id="rId10"/>
    <p:sldId id="263" r:id="rId11"/>
    <p:sldId id="267" r:id="rId12"/>
    <p:sldId id="266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97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Title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9775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973" y="1964267"/>
            <a:ext cx="5714228" cy="2421464"/>
          </a:xfrm>
        </p:spPr>
        <p:txBody>
          <a:bodyPr anchor="b">
            <a:normAutofit/>
          </a:bodyPr>
          <a:lstStyle>
            <a:lvl1pPr algn="r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973" y="4385733"/>
            <a:ext cx="5714228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52311" y="5870576"/>
            <a:ext cx="1212173" cy="377825"/>
          </a:xfrm>
        </p:spPr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973" y="5870576"/>
            <a:ext cx="3932137" cy="377825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40685" y="5870576"/>
            <a:ext cx="417516" cy="377825"/>
          </a:xfrm>
        </p:spPr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889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134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3308581"/>
            <a:ext cx="77724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4777381"/>
            <a:ext cx="777240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575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2142068"/>
            <a:ext cx="3813048" cy="3649134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6553" y="2142068"/>
            <a:ext cx="3813048" cy="3649133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703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480" y="2218267"/>
            <a:ext cx="354060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1120" y="2218267"/>
            <a:ext cx="35184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6552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623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609601"/>
            <a:ext cx="7772400" cy="1456267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408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932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718" y="1557868"/>
            <a:ext cx="2862910" cy="1439332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6144" y="609601"/>
            <a:ext cx="4627975" cy="5181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718" y="2997200"/>
            <a:ext cx="2862910" cy="184573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717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128" y="1735672"/>
            <a:ext cx="4097204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29200" y="914400"/>
            <a:ext cx="3200400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 dirty="0"/>
            </a:lvl1pPr>
          </a:lstStyle>
          <a:p>
            <a:pPr marL="0" lvl="0" indent="0" algn="ctr">
              <a:buNone/>
            </a:pPr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2128" y="3107272"/>
            <a:ext cx="409720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227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4732865"/>
            <a:ext cx="7772400" cy="566738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4401" y="932112"/>
            <a:ext cx="685800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/>
            </a:lvl1pPr>
          </a:lstStyle>
          <a:p>
            <a:pPr marL="0" lvl="0" indent="0" algn="ctr">
              <a:buNone/>
            </a:pPr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5299603"/>
            <a:ext cx="77724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469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609602"/>
            <a:ext cx="7772399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4343400"/>
            <a:ext cx="7772399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256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88671" y="3352800"/>
            <a:ext cx="6876133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2266" y="4343400"/>
            <a:ext cx="77724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078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3291648"/>
            <a:ext cx="7772401" cy="1468800"/>
          </a:xfrm>
        </p:spPr>
        <p:txBody>
          <a:bodyPr anchor="b">
            <a:normAutofit/>
          </a:bodyPr>
          <a:lstStyle>
            <a:lvl1pPr algn="l">
              <a:defRPr sz="2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60448"/>
            <a:ext cx="7772402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18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57200" y="3886200"/>
            <a:ext cx="7772401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75200"/>
            <a:ext cx="7772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274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440" y="609602"/>
            <a:ext cx="7772401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64440" y="3505200"/>
            <a:ext cx="777240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439" y="4343400"/>
            <a:ext cx="777240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987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549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2978" y="609600"/>
            <a:ext cx="1676621" cy="5181601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990184" cy="5181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151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42068"/>
            <a:ext cx="7772400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23712" y="5870576"/>
            <a:ext cx="121217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C118685-AF3E-4F30-84AD-63D8E6941968}" type="datetimeFigureOut">
              <a:rPr lang="pt-BR" smtClean="0"/>
              <a:t>11/11/2015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5870576"/>
            <a:ext cx="5990311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12085" y="5870576"/>
            <a:ext cx="417516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400D958-C024-4C38-860C-04D3AB2192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24617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luisazacaria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LUISAZACARIASSLIDE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61308"/>
            <a:ext cx="9144000" cy="469669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429491" y="166255"/>
            <a:ext cx="817418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minha saudade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Luisa Zacarias</a:t>
            </a: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www.sergrasan.com/luisazacariasslides</a:t>
            </a:r>
            <a:endParaRPr lang="pt-B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0504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9000">
        <p:dissolve/>
        <p:sndAc>
          <p:stSnd loop="1">
            <p:snd r:embed="rId2" name="Ernesto Cortazar-Eternity.wav"/>
          </p:stSnd>
        </p:sndAc>
      </p:transition>
    </mc:Choice>
    <mc:Fallback xmlns="">
      <p:transition spd="slow" advClick="0" advTm="19000">
        <p:dissolve/>
        <p:sndAc>
          <p:stSnd loop="1">
            <p:snd r:embed="rId5" name="Ernesto Cortazar-Etern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5338"/>
            <a:ext cx="9144000" cy="4792662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443345" y="277091"/>
            <a:ext cx="79940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/>
              <a:t>A </a:t>
            </a:r>
            <a:r>
              <a:rPr lang="pt-BR" sz="3600" b="1" dirty="0"/>
              <a:t>saudade é o "Poço" onde lavamos </a:t>
            </a:r>
            <a:r>
              <a:rPr lang="pt-BR" sz="3600" b="1" dirty="0" err="1"/>
              <a:t>noss`alma</a:t>
            </a:r>
            <a:r>
              <a:rPr lang="pt-BR" sz="3600" b="1" dirty="0"/>
              <a:t>...</a:t>
            </a:r>
            <a:endParaRPr lang="pt-BR" sz="3600" dirty="0"/>
          </a:p>
          <a:p>
            <a:r>
              <a:rPr lang="pt-BR" sz="3600" b="1" dirty="0"/>
              <a:t> </a:t>
            </a:r>
            <a:r>
              <a:rPr lang="pt-BR" sz="3600" b="1" dirty="0" smtClean="0"/>
              <a:t>Aqueles </a:t>
            </a:r>
            <a:r>
              <a:rPr lang="pt-BR" sz="3600" b="1" dirty="0"/>
              <a:t>que amamos nunca morrem... apenas partem antes de nós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120341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119746"/>
            <a:ext cx="9144000" cy="4738254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471054" y="249382"/>
            <a:ext cx="85759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/>
              <a:t>E por nós serão sempre lembrados...</a:t>
            </a:r>
            <a:endParaRPr lang="pt-BR" sz="3600" dirty="0"/>
          </a:p>
          <a:p>
            <a:r>
              <a:rPr lang="pt-BR" sz="3600" b="1" dirty="0"/>
              <a:t> </a:t>
            </a:r>
            <a:r>
              <a:rPr lang="pt-BR" sz="3600" b="1" dirty="0" smtClean="0"/>
              <a:t>Bem </a:t>
            </a:r>
            <a:r>
              <a:rPr lang="pt-BR" sz="3600" b="1" dirty="0"/>
              <a:t>hajam amigos</a:t>
            </a:r>
            <a:endParaRPr lang="pt-BR" sz="3600" dirty="0"/>
          </a:p>
          <a:p>
            <a:r>
              <a:rPr lang="pt-BR" sz="3600" b="1" dirty="0"/>
              <a:t> </a:t>
            </a:r>
            <a:r>
              <a:rPr lang="pt-BR" sz="3600" b="1" dirty="0" smtClean="0"/>
              <a:t>Hoje </a:t>
            </a:r>
            <a:r>
              <a:rPr lang="pt-BR" sz="3600" b="1" dirty="0"/>
              <a:t>ELA bateu demais em mim!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375010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68550"/>
            <a:ext cx="9018588" cy="448945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32509" y="124691"/>
            <a:ext cx="867294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 </a:t>
            </a:r>
            <a:endParaRPr lang="pt-BR" b="1" dirty="0" smtClean="0"/>
          </a:p>
          <a:p>
            <a:r>
              <a:rPr lang="pt-BR" sz="3200" b="1" dirty="0" smtClean="0"/>
              <a:t>Um </a:t>
            </a:r>
            <a:r>
              <a:rPr lang="pt-BR" sz="3200" b="1" dirty="0"/>
              <a:t>milhão de beijos vão para o </a:t>
            </a:r>
            <a:r>
              <a:rPr lang="pt-BR" sz="3200" b="1" dirty="0" smtClean="0"/>
              <a:t>céu</a:t>
            </a:r>
          </a:p>
          <a:p>
            <a:r>
              <a:rPr lang="pt-BR" sz="3200" b="1" dirty="0" smtClean="0"/>
              <a:t> </a:t>
            </a:r>
            <a:r>
              <a:rPr lang="pt-BR" sz="3200" b="1" dirty="0"/>
              <a:t>onde TU meu ANJO estás habitando...</a:t>
            </a:r>
            <a:r>
              <a:rPr lang="pt-BR" sz="3200" b="1" dirty="0" smtClean="0"/>
              <a:t>nesse</a:t>
            </a:r>
          </a:p>
          <a:p>
            <a:r>
              <a:rPr lang="pt-BR" sz="3200" b="1" dirty="0" smtClean="0"/>
              <a:t>Universo... 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145074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41538"/>
            <a:ext cx="9144000" cy="4716462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277091" y="166255"/>
            <a:ext cx="82988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dirty="0" smtClean="0"/>
          </a:p>
          <a:p>
            <a:r>
              <a:rPr lang="pt-BR" sz="3600" b="1" dirty="0" smtClean="0"/>
              <a:t>...nesse </a:t>
            </a:r>
            <a:r>
              <a:rPr lang="pt-BR" sz="3600" b="1" dirty="0"/>
              <a:t>Universo que tanto almejo estar </a:t>
            </a:r>
            <a:endParaRPr lang="pt-BR" sz="3600" b="1" dirty="0" smtClean="0"/>
          </a:p>
          <a:p>
            <a:r>
              <a:rPr lang="pt-BR" sz="3600" b="1" dirty="0" smtClean="0"/>
              <a:t>um </a:t>
            </a:r>
            <a:r>
              <a:rPr lang="pt-BR" sz="3600" b="1" dirty="0"/>
              <a:t>dia contigo...aguarde minha chegada...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201861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1634836"/>
            <a:ext cx="9282545" cy="512618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471055" y="0"/>
            <a:ext cx="81326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b="1" dirty="0" smtClean="0"/>
          </a:p>
          <a:p>
            <a:endParaRPr lang="pt-BR" b="1" dirty="0"/>
          </a:p>
          <a:p>
            <a:r>
              <a:rPr lang="pt-BR" sz="3600" b="1" dirty="0" smtClean="0"/>
              <a:t>PAI </a:t>
            </a:r>
            <a:r>
              <a:rPr lang="pt-BR" sz="3600" b="1" dirty="0"/>
              <a:t>Celestial </a:t>
            </a:r>
            <a:r>
              <a:rPr lang="pt-BR" sz="3600" b="1" dirty="0" smtClean="0"/>
              <a:t>!P repare </a:t>
            </a:r>
            <a:r>
              <a:rPr lang="pt-BR" sz="3600" b="1" dirty="0"/>
              <a:t>minha chegada, </a:t>
            </a:r>
            <a:endParaRPr lang="pt-BR" sz="3600" b="1" dirty="0" smtClean="0"/>
          </a:p>
          <a:p>
            <a:r>
              <a:rPr lang="pt-BR" sz="3600" b="1" dirty="0" smtClean="0"/>
              <a:t>pois </a:t>
            </a:r>
            <a:r>
              <a:rPr lang="pt-BR" sz="3600" b="1" dirty="0"/>
              <a:t>meu coração vive de saudade imensa...</a:t>
            </a:r>
            <a:endParaRPr lang="pt-BR" sz="3600" dirty="0"/>
          </a:p>
          <a:p>
            <a:r>
              <a:rPr lang="pt-BR" sz="3600" b="1" dirty="0"/>
              <a:t> 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413671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10691"/>
            <a:ext cx="9144000" cy="444730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720436" y="207818"/>
            <a:ext cx="75784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/>
              <a:t>PAI E </a:t>
            </a:r>
            <a:r>
              <a:rPr lang="pt-BR" sz="3600" b="1" dirty="0" smtClean="0"/>
              <a:t>SENHOR! Livrai-nos </a:t>
            </a:r>
            <a:r>
              <a:rPr lang="pt-BR" sz="3600" b="1" dirty="0"/>
              <a:t>de todo o </a:t>
            </a:r>
            <a:r>
              <a:rPr lang="pt-BR" sz="3600" b="1" dirty="0" smtClean="0"/>
              <a:t>mal, </a:t>
            </a:r>
            <a:r>
              <a:rPr lang="pt-BR" sz="3600" b="1" dirty="0"/>
              <a:t>das injustiças humanas das maldades do mundo que estão ficando cada vez mais </a:t>
            </a:r>
            <a:r>
              <a:rPr lang="pt-BR" sz="3600" b="1" dirty="0" smtClean="0"/>
              <a:t>atrozes...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204373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55274"/>
            <a:ext cx="9019309" cy="4502726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96982" y="0"/>
            <a:ext cx="87837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/>
              <a:t>Hoje em especial peço por </a:t>
            </a:r>
            <a:endParaRPr lang="pt-BR" sz="4000" b="1" dirty="0" smtClean="0"/>
          </a:p>
          <a:p>
            <a:pPr algn="ctr"/>
            <a:r>
              <a:rPr lang="pt-BR" sz="4000" b="1" dirty="0" smtClean="0"/>
              <a:t>todos </a:t>
            </a:r>
            <a:r>
              <a:rPr lang="pt-BR" sz="4000" b="1" dirty="0"/>
              <a:t>os meus ente queridos </a:t>
            </a:r>
            <a:endParaRPr lang="pt-BR" sz="4000" b="1" dirty="0" smtClean="0"/>
          </a:p>
          <a:p>
            <a:pPr algn="ctr"/>
            <a:r>
              <a:rPr lang="pt-BR" sz="4000" b="1" dirty="0" smtClean="0"/>
              <a:t>que </a:t>
            </a:r>
            <a:r>
              <a:rPr lang="pt-BR" sz="4000" b="1" dirty="0"/>
              <a:t>partiram de meu </a:t>
            </a:r>
            <a:r>
              <a:rPr lang="pt-BR" sz="4000" b="1" dirty="0" smtClean="0"/>
              <a:t>habitar</a:t>
            </a:r>
            <a:r>
              <a:rPr lang="pt-BR" sz="3600" b="1" dirty="0" smtClean="0"/>
              <a:t>. 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378954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9000">
        <p:dissolve/>
        <p:sndAc>
          <p:stSnd loop="1">
            <p:snd r:embed="rId2" name="Ernesto Cortazar-Eternity.wav"/>
          </p:stSnd>
        </p:sndAc>
      </p:transition>
    </mc:Choice>
    <mc:Fallback xmlns="">
      <p:transition spd="slow" advClick="0" advTm="19000">
        <p:dissolve/>
        <p:sndAc>
          <p:stSnd loop="1">
            <p:snd r:embed="rId4" name="Ernesto Cortazar-Etern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58290"/>
            <a:ext cx="9144000" cy="459970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374073" y="221673"/>
            <a:ext cx="83958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/>
              <a:t>Que em cada dia eu consiga levar a minha </a:t>
            </a:r>
            <a:r>
              <a:rPr lang="pt-BR" sz="3600" b="1" dirty="0" smtClean="0"/>
              <a:t>vida, </a:t>
            </a:r>
            <a:r>
              <a:rPr lang="pt-BR" sz="3600" b="1" dirty="0"/>
              <a:t>pela frente com o amor no </a:t>
            </a:r>
            <a:r>
              <a:rPr lang="pt-BR" sz="3600" b="1" dirty="0" smtClean="0"/>
              <a:t>coração, </a:t>
            </a:r>
            <a:r>
              <a:rPr lang="pt-BR" sz="3600" b="1" dirty="0"/>
              <a:t>pelos que </a:t>
            </a:r>
            <a:r>
              <a:rPr lang="pt-BR" sz="3600" b="1" dirty="0" smtClean="0"/>
              <a:t>amo, </a:t>
            </a:r>
            <a:r>
              <a:rPr lang="pt-BR" sz="3600" b="1" dirty="0"/>
              <a:t>e também por os que tanto me criticam...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163750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21527"/>
            <a:ext cx="9144000" cy="43364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526473" y="277091"/>
            <a:ext cx="79802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Uma prece por cada um de meus </a:t>
            </a:r>
            <a:r>
              <a:rPr lang="pt-BR" sz="3200" b="1" dirty="0" smtClean="0"/>
              <a:t>irmãos, </a:t>
            </a:r>
            <a:r>
              <a:rPr lang="pt-BR" sz="3200" b="1" dirty="0"/>
              <a:t>pelos meus filhos e neto, pelo meu marido, sobrinhos e sobrinhas, cunhadas e cunhado, minha mãe e minhas noras...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95353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491" y="2285999"/>
            <a:ext cx="5444835" cy="435032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692727" y="124691"/>
            <a:ext cx="82157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/>
              <a:t>SAUDADES ETERNAS, QUE SANGRAM A MINHA ALMA...</a:t>
            </a:r>
          </a:p>
          <a:p>
            <a:pPr algn="ctr"/>
            <a:r>
              <a:rPr lang="pt-BR" sz="4000" b="1" dirty="0" smtClean="0"/>
              <a:t>LUISA ZACARIAS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429340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953490"/>
            <a:ext cx="8991600" cy="490450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290945" y="277091"/>
            <a:ext cx="871451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TEXTO DE LUISA ZACARIAS</a:t>
            </a:r>
          </a:p>
          <a:p>
            <a:r>
              <a:rPr lang="pt-BR" sz="1400" b="1" dirty="0" smtClean="0"/>
              <a:t>FORMATAÇÃO</a:t>
            </a:r>
          </a:p>
          <a:p>
            <a:r>
              <a:rPr lang="pt-BR" sz="1400" b="1" dirty="0" smtClean="0"/>
              <a:t>NORMA AP SILVEIRA DE MORAES</a:t>
            </a:r>
          </a:p>
          <a:p>
            <a:r>
              <a:rPr lang="pt-BR" sz="2800" b="1" dirty="0" smtClean="0"/>
              <a:t>IMAGENS PESSOAIS E DA NET</a:t>
            </a:r>
          </a:p>
          <a:p>
            <a:r>
              <a:rPr lang="pt-BR" sz="1200" b="1" dirty="0" smtClean="0"/>
              <a:t>DIVULGAÇÃO</a:t>
            </a:r>
          </a:p>
          <a:p>
            <a:r>
              <a:rPr lang="pt-BR" sz="2800" b="1" dirty="0" smtClean="0">
                <a:hlinkClick r:id="rId3"/>
              </a:rPr>
              <a:t>WWW.SERGRASAN.COM/LUISAZACARIASSLIDES</a:t>
            </a:r>
            <a:endParaRPr lang="pt-BR" sz="2800" b="1" dirty="0" smtClean="0"/>
          </a:p>
          <a:p>
            <a:r>
              <a:rPr lang="pt-BR" dirty="0" smtClean="0"/>
              <a:t>NOV/2015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845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Celeste</Template>
  <TotalTime>233</TotalTime>
  <Words>212</Words>
  <Application>Microsoft Office PowerPoint</Application>
  <PresentationFormat>Apresentação na tela (4:3)</PresentationFormat>
  <Paragraphs>37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11</cp:revision>
  <dcterms:created xsi:type="dcterms:W3CDTF">2015-11-11T12:36:40Z</dcterms:created>
  <dcterms:modified xsi:type="dcterms:W3CDTF">2015-11-11T16:36:18Z</dcterms:modified>
  <cp:contentStatus/>
</cp:coreProperties>
</file>