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1" r:id="rId1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87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2235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6818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2683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7359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600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2812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525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8993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8921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808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8126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4480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4141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717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2066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123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B4A1134-D8C2-495E-8B2F-A83805778AC3}" type="datetimeFigureOut">
              <a:rPr lang="pt-BR" smtClean="0"/>
              <a:t>08/08/2015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8C00C1E-C4EE-4F87-A1EC-75C4A5C21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54000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207818" y="138545"/>
            <a:ext cx="11873346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6000" b="1" dirty="0"/>
          </a:p>
          <a:p>
            <a:pPr algn="ctr"/>
            <a:r>
              <a:rPr lang="pt-BR" sz="8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A POESIA É LIVRE...</a:t>
            </a:r>
          </a:p>
          <a:p>
            <a:pPr algn="ctr"/>
            <a:r>
              <a:rPr lang="pt-BR" sz="4400" b="1" dirty="0" smtClean="0"/>
              <a:t>TEXTO DE</a:t>
            </a:r>
          </a:p>
          <a:p>
            <a:pPr algn="ctr"/>
            <a:r>
              <a:rPr lang="pt-BR" sz="4800" b="1" dirty="0" smtClean="0"/>
              <a:t>LUISA ZACARIAS</a:t>
            </a:r>
          </a:p>
          <a:p>
            <a:pPr algn="ctr"/>
            <a:endParaRPr lang="pt-BR" sz="4800" b="1" dirty="0"/>
          </a:p>
          <a:p>
            <a:pPr algn="ctr"/>
            <a:r>
              <a:rPr lang="pt-BR" sz="4400" b="1" dirty="0" smtClean="0"/>
              <a:t>DIVULGAÇÃO</a:t>
            </a:r>
          </a:p>
          <a:p>
            <a:pPr algn="ctr"/>
            <a:r>
              <a:rPr lang="pt-BR" sz="4400" b="1" dirty="0" smtClean="0">
                <a:hlinkClick r:id="rId4"/>
              </a:rPr>
              <a:t>WWW.SERGRASAN.COM</a:t>
            </a:r>
            <a:endParaRPr lang="pt-BR" sz="4400" b="1" dirty="0" smtClean="0"/>
          </a:p>
          <a:p>
            <a:pPr algn="ctr"/>
            <a:r>
              <a:rPr lang="pt-BR" sz="4400" b="1" dirty="0" smtClean="0"/>
              <a:t>LUISA ZACARIAS SLIDES</a:t>
            </a:r>
          </a:p>
          <a:p>
            <a:pPr algn="ctr"/>
            <a:endParaRPr lang="pt-BR" sz="4400" b="1" dirty="0"/>
          </a:p>
        </p:txBody>
      </p:sp>
    </p:spTree>
    <p:extLst>
      <p:ext uri="{BB962C8B-B14F-4D97-AF65-F5344CB8AC3E}">
        <p14:creationId xmlns:p14="http://schemas.microsoft.com/office/powerpoint/2010/main" val="2094079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  <p:sndAc>
          <p:stSnd>
            <p:snd r:embed="rId2" name="Ernesto Cortazar - Autumn Rose.wav"/>
          </p:stSnd>
        </p:sndAc>
      </p:transition>
    </mc:Choice>
    <mc:Fallback>
      <p:transition spd="slow" advClick="0" advTm="15000">
        <p:fade/>
        <p:sndAc>
          <p:stSnd>
            <p:snd r:embed="rId2" name="Ernesto Cortazar - Autumn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/>
          <p:cNvSpPr txBox="1"/>
          <p:nvPr/>
        </p:nvSpPr>
        <p:spPr>
          <a:xfrm>
            <a:off x="221673" y="207818"/>
            <a:ext cx="119703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POESIA É LIVRE COMO </a:t>
            </a:r>
            <a:r>
              <a:rPr lang="pt-BR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PÁSSARO</a:t>
            </a:r>
          </a:p>
          <a:p>
            <a:pPr algn="ctr"/>
            <a:r>
              <a:rPr lang="pt-BR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pt-BR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MENTE TAMBÉM.</a:t>
            </a:r>
          </a:p>
        </p:txBody>
      </p:sp>
    </p:spTree>
    <p:extLst>
      <p:ext uri="{BB962C8B-B14F-4D97-AF65-F5344CB8AC3E}">
        <p14:creationId xmlns:p14="http://schemas.microsoft.com/office/powerpoint/2010/main" val="2937230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7" y="1"/>
            <a:ext cx="12192000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235527" y="249382"/>
            <a:ext cx="120673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DEIXAI SONHAR OS POETAS, COM A </a:t>
            </a:r>
            <a:r>
              <a:rPr lang="pt-BR" sz="40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ALMA,</a:t>
            </a:r>
          </a:p>
          <a:p>
            <a:pPr algn="ctr"/>
            <a:r>
              <a:rPr lang="pt-BR" sz="40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 </a:t>
            </a:r>
            <a:r>
              <a:rPr lang="pt-BR" sz="4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VÃO MAIS ALÉM.</a:t>
            </a:r>
            <a:br>
              <a:rPr lang="pt-BR" sz="4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</a:br>
            <a:r>
              <a:rPr lang="pt-BR" sz="4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A VIDA É UM VOAR CONSTANTE.</a:t>
            </a:r>
            <a:br>
              <a:rPr lang="pt-BR" sz="4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</a:br>
            <a:endParaRPr lang="pt-BR" sz="40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</p:spTree>
    <p:extLst>
      <p:ext uri="{BB962C8B-B14F-4D97-AF65-F5344CB8AC3E}">
        <p14:creationId xmlns:p14="http://schemas.microsoft.com/office/powerpoint/2010/main" val="3831033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12302836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332509" y="221673"/>
            <a:ext cx="113330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ELA ELEVA-NOS NOS SONHOS E ALGUNS DELES REALIZAMOS.</a:t>
            </a:r>
            <a:b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COMO POR EXEMPLO: ESCREVER, EDITAR LIVROS, </a:t>
            </a: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PLANTAR... </a:t>
            </a:r>
            <a:endParaRPr lang="pt-BR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787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16691" cy="699654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277091" y="207818"/>
            <a:ext cx="116101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ÁRVORES,CRIAR,CRIAÇÃO,PROCRIAR É COMO PARIR; TUDO FAZ PARTE DA VIDA. TUDO ISTO É COMO UM FILHO QUE GERAMOS DENTRO DE NÓS E UM DIA ELE TEM QUE SAIR!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844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12455237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318655" y="263236"/>
            <a:ext cx="1159625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0"/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POESIA PARA MIM É ASSIM.</a:t>
            </a:r>
            <a:br>
              <a:rPr lang="pt-BR" sz="4000" b="1" spc="50" dirty="0">
                <a:ln w="0"/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</a:br>
            <a:r>
              <a:rPr lang="pt-BR" sz="4000" b="1" spc="50" dirty="0">
                <a:ln w="0"/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ESCREVER É PARA MIM UM CONSTANTE PARIR.</a:t>
            </a:r>
            <a:br>
              <a:rPr lang="pt-BR" sz="4000" b="1" spc="50" dirty="0">
                <a:ln w="0"/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</a:br>
            <a:r>
              <a:rPr lang="pt-BR" sz="4000" b="1" spc="50" dirty="0">
                <a:ln w="0"/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É UMA REALIZAÇÃO QUE NUNCA ESPEREI SER...</a:t>
            </a:r>
            <a:br>
              <a:rPr lang="pt-BR" sz="4000" b="1" spc="50" dirty="0">
                <a:ln w="0"/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</a:br>
            <a:endParaRPr lang="pt-BR" sz="4000" b="1" spc="50" dirty="0">
              <a:ln w="0"/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3751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290945" y="235527"/>
            <a:ext cx="115131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ELA, A POESIA É UM ELO DE FORTALEZA QUE ME ENTENDE E NÃO ME RECRIMINA!</a:t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ELA CHORO...COM ELA GRITO...COM ELA FALO...COM ELA...AI COM ELA ME CONSOLO.</a:t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48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12358255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304800" y="180109"/>
            <a:ext cx="11887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SEM ELA JÁ NÃO SABERIA VIVER!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ELA JÁ FAZ PARTE DO MEU EU.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ASSIM TODO O DIA ELA VIVE COMIGO.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2272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138545"/>
            <a:ext cx="12288982" cy="699654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484909" y="249382"/>
            <a:ext cx="11097491" cy="6081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800"/>
              </a:spcAft>
            </a:pPr>
            <a:endParaRPr lang="pt-BR" b="1" dirty="0" smtClean="0">
              <a:solidFill>
                <a:srgbClr val="555555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25000"/>
              </a:lnSpc>
              <a:spcAft>
                <a:spcPts val="800"/>
              </a:spcAft>
            </a:pP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POEMA*****LUÍSA ZACARIAS**** 04-08-15</a:t>
            </a:r>
          </a:p>
          <a:p>
            <a:pPr algn="ctr">
              <a:lnSpc>
                <a:spcPct val="125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´FORMATAÇÃO: NORMA APARECIDA SILVEIRA DE MORAES</a:t>
            </a:r>
          </a:p>
          <a:p>
            <a:pPr algn="ctr">
              <a:lnSpc>
                <a:spcPct val="125000"/>
              </a:lnSpc>
              <a:spcAft>
                <a:spcPts val="800"/>
              </a:spcAft>
            </a:pP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 : INTERNET/PESSOAL</a:t>
            </a:r>
          </a:p>
          <a:p>
            <a:pPr algn="ctr">
              <a:lnSpc>
                <a:spcPct val="125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 :ERNESTO COTAZAR – AUTUM ROSE</a:t>
            </a:r>
          </a:p>
          <a:p>
            <a:pPr algn="ctr">
              <a:lnSpc>
                <a:spcPct val="125000"/>
              </a:lnSpc>
              <a:spcAft>
                <a:spcPts val="800"/>
              </a:spcAft>
            </a:pP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LUISA ZACARIAS SLIDES</a:t>
            </a:r>
          </a:p>
          <a:p>
            <a:pPr algn="ctr">
              <a:lnSpc>
                <a:spcPct val="125000"/>
              </a:lnSpc>
              <a:spcAft>
                <a:spcPts val="800"/>
              </a:spcAft>
            </a:pP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</a:t>
            </a:r>
          </a:p>
          <a:p>
            <a:pPr algn="ctr">
              <a:lnSpc>
                <a:spcPct val="125000"/>
              </a:lnSpc>
              <a:spcAft>
                <a:spcPts val="800"/>
              </a:spcAft>
            </a:pPr>
            <a:endParaRPr lang="pt-BR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295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46</TotalTime>
  <Words>139</Words>
  <Application>Microsoft Office PowerPoint</Application>
  <PresentationFormat>Widescreen</PresentationFormat>
  <Paragraphs>24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5" baseType="lpstr">
      <vt:lpstr>Arial</vt:lpstr>
      <vt:lpstr>Calibri</vt:lpstr>
      <vt:lpstr>Century Gothic</vt:lpstr>
      <vt:lpstr>Times New Roman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7</cp:revision>
  <dcterms:created xsi:type="dcterms:W3CDTF">2015-08-08T12:25:55Z</dcterms:created>
  <dcterms:modified xsi:type="dcterms:W3CDTF">2015-08-08T13:12:09Z</dcterms:modified>
</cp:coreProperties>
</file>