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2" r:id="rId2"/>
    <p:sldId id="256" r:id="rId3"/>
    <p:sldId id="257" r:id="rId4"/>
    <p:sldId id="258" r:id="rId5"/>
    <p:sldId id="264" r:id="rId6"/>
    <p:sldId id="259" r:id="rId7"/>
    <p:sldId id="260" r:id="rId8"/>
    <p:sldId id="261" r:id="rId9"/>
    <p:sldId id="262" r:id="rId10"/>
    <p:sldId id="263" r:id="rId11"/>
    <p:sldId id="265" r:id="rId12"/>
    <p:sldId id="266" r:id="rId13"/>
    <p:sldId id="267" r:id="rId14"/>
    <p:sldId id="268" r:id="rId15"/>
    <p:sldId id="269" r:id="rId16"/>
    <p:sldId id="270" r:id="rId17"/>
    <p:sldId id="271" r:id="rId18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42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BDCFF-0BB2-4450-ADD3-984D97A26838}" type="datetimeFigureOut">
              <a:rPr lang="pt-BR" smtClean="0"/>
              <a:t>25/11/2015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61A3DC-6677-483D-B57D-70BE1A9D4F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853202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/>
    </mc:Choice>
    <mc:Fallback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BDCFF-0BB2-4450-ADD3-984D97A26838}" type="datetimeFigureOut">
              <a:rPr lang="pt-BR" smtClean="0"/>
              <a:t>25/11/2015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61A3DC-6677-483D-B57D-70BE1A9D4F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475663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/>
    </mc:Choice>
    <mc:Fallback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BDCFF-0BB2-4450-ADD3-984D97A26838}" type="datetimeFigureOut">
              <a:rPr lang="pt-BR" smtClean="0"/>
              <a:t>25/11/2015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61A3DC-6677-483D-B57D-70BE1A9D4F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784976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/>
    </mc:Choice>
    <mc:Fallback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BDCFF-0BB2-4450-ADD3-984D97A26838}" type="datetimeFigureOut">
              <a:rPr lang="pt-BR" smtClean="0"/>
              <a:t>25/11/2015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61A3DC-6677-483D-B57D-70BE1A9D4F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853302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/>
    </mc:Choice>
    <mc:Fallback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BDCFF-0BB2-4450-ADD3-984D97A26838}" type="datetimeFigureOut">
              <a:rPr lang="pt-BR" smtClean="0"/>
              <a:t>25/11/2015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61A3DC-6677-483D-B57D-70BE1A9D4F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186387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/>
    </mc:Choice>
    <mc:Fallback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BDCFF-0BB2-4450-ADD3-984D97A26838}" type="datetimeFigureOut">
              <a:rPr lang="pt-BR" smtClean="0"/>
              <a:t>25/11/2015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61A3DC-6677-483D-B57D-70BE1A9D4F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388497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/>
    </mc:Choice>
    <mc:Fallback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BDCFF-0BB2-4450-ADD3-984D97A26838}" type="datetimeFigureOut">
              <a:rPr lang="pt-BR" smtClean="0"/>
              <a:t>25/11/2015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61A3DC-6677-483D-B57D-70BE1A9D4F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016103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/>
    </mc:Choice>
    <mc:Fallback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BDCFF-0BB2-4450-ADD3-984D97A26838}" type="datetimeFigureOut">
              <a:rPr lang="pt-BR" smtClean="0"/>
              <a:t>25/11/2015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61A3DC-6677-483D-B57D-70BE1A9D4F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814402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/>
    </mc:Choice>
    <mc:Fallback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BDCFF-0BB2-4450-ADD3-984D97A26838}" type="datetimeFigureOut">
              <a:rPr lang="pt-BR" smtClean="0"/>
              <a:t>25/11/2015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61A3DC-6677-483D-B57D-70BE1A9D4F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849436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/>
    </mc:Choice>
    <mc:Fallback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BDCFF-0BB2-4450-ADD3-984D97A26838}" type="datetimeFigureOut">
              <a:rPr lang="pt-BR" smtClean="0"/>
              <a:t>25/11/2015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61A3DC-6677-483D-B57D-70BE1A9D4F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32195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/>
    </mc:Choice>
    <mc:Fallback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BDCFF-0BB2-4450-ADD3-984D97A26838}" type="datetimeFigureOut">
              <a:rPr lang="pt-BR" smtClean="0"/>
              <a:t>25/11/2015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61A3DC-6677-483D-B57D-70BE1A9D4F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276190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/>
    </mc:Choice>
    <mc:Fallback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CBDCFF-0BB2-4450-ADD3-984D97A26838}" type="datetimeFigureOut">
              <a:rPr lang="pt-BR" smtClean="0"/>
              <a:t>25/11/2015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61A3DC-6677-483D-B57D-70BE1A9D4F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728706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000"/>
    </mc:Choice>
    <mc:Fallback>
      <p:transition spd="slow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628650" y="328470"/>
            <a:ext cx="8368146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 smtClean="0"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Mais uma coleção de banneres-2</a:t>
            </a:r>
          </a:p>
          <a:p>
            <a:pPr algn="ctr"/>
            <a:r>
              <a:rPr lang="pt-BR" sz="2800" b="1" dirty="0" smtClean="0"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Textos</a:t>
            </a:r>
          </a:p>
          <a:p>
            <a:pPr algn="ctr"/>
            <a:r>
              <a:rPr lang="pt-BR" sz="6000" b="1" dirty="0" smtClean="0"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Luísa Zacarias</a:t>
            </a:r>
          </a:p>
          <a:p>
            <a:pPr algn="ctr"/>
            <a:r>
              <a:rPr lang="pt-BR" sz="3600" b="1" dirty="0" smtClean="0"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Divulgação </a:t>
            </a:r>
          </a:p>
          <a:p>
            <a:pPr algn="ctr"/>
            <a:r>
              <a:rPr lang="pt-BR" sz="6000" b="1" dirty="0" smtClean="0"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Luísa Zacarias Slides</a:t>
            </a:r>
          </a:p>
          <a:p>
            <a:pPr algn="ctr"/>
            <a:r>
              <a:rPr lang="pt-BR" sz="6000" b="1" dirty="0" smtClean="0"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www.sergrasan.com</a:t>
            </a:r>
            <a:endParaRPr lang="pt-BR" sz="6000" b="1" dirty="0">
              <a:solidFill>
                <a:srgbClr val="FFFF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Seta entalhada para a direita 5"/>
          <p:cNvSpPr/>
          <p:nvPr/>
        </p:nvSpPr>
        <p:spPr>
          <a:xfrm>
            <a:off x="4170218" y="6022336"/>
            <a:ext cx="2216727" cy="517009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CaixaDeTexto 6"/>
          <p:cNvSpPr txBox="1"/>
          <p:nvPr/>
        </p:nvSpPr>
        <p:spPr>
          <a:xfrm>
            <a:off x="6386945" y="6113083"/>
            <a:ext cx="275705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u="sng" dirty="0" smtClean="0">
                <a:solidFill>
                  <a:schemeClr val="bg1"/>
                </a:solidFill>
              </a:rPr>
              <a:t>Dar </a:t>
            </a:r>
            <a:r>
              <a:rPr lang="pt-BR" sz="2000" b="1" u="sng" dirty="0" err="1" smtClean="0">
                <a:solidFill>
                  <a:schemeClr val="bg1"/>
                </a:solidFill>
              </a:rPr>
              <a:t>enter</a:t>
            </a:r>
            <a:r>
              <a:rPr lang="pt-BR" sz="2000" b="1" u="sng" dirty="0" smtClean="0">
                <a:solidFill>
                  <a:schemeClr val="bg1"/>
                </a:solidFill>
              </a:rPr>
              <a:t> para seguir</a:t>
            </a:r>
            <a:endParaRPr lang="pt-BR" sz="2000" b="1" u="sng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30409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>
        <p:sndAc>
          <p:stSnd loop="1">
            <p:snd r:embed="rId2" name="Daniela Mercury - Como Vai Voce 1.47 cut.wav"/>
          </p:stSnd>
        </p:sndAc>
      </p:transition>
    </mc:Choice>
    <mc:Fallback>
      <p:transition spd="slow">
        <p:sndAc>
          <p:stSnd loop="1">
            <p:snd r:embed="rId2" name="Daniela Mercury - Como Vai Voce 1.47 cut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2134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68836"/>
          </a:xfrm>
        </p:spPr>
      </p:pic>
    </p:spTree>
    <p:extLst>
      <p:ext uri="{BB962C8B-B14F-4D97-AF65-F5344CB8AC3E}">
        <p14:creationId xmlns:p14="http://schemas.microsoft.com/office/powerpoint/2010/main" val="32411069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</p:spPr>
      </p:pic>
    </p:spTree>
    <p:extLst>
      <p:ext uri="{BB962C8B-B14F-4D97-AF65-F5344CB8AC3E}">
        <p14:creationId xmlns:p14="http://schemas.microsoft.com/office/powerpoint/2010/main" val="17786214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8977744" cy="6858000"/>
          </a:xfrm>
        </p:spPr>
      </p:pic>
    </p:spTree>
    <p:extLst>
      <p:ext uri="{BB962C8B-B14F-4D97-AF65-F5344CB8AC3E}">
        <p14:creationId xmlns:p14="http://schemas.microsoft.com/office/powerpoint/2010/main" val="8027825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3075477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/>
    </mc:Choice>
    <mc:Fallback>
      <p:transition spd="slow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0"/>
            <a:ext cx="8991600" cy="6857999"/>
          </a:xfrm>
        </p:spPr>
      </p:pic>
    </p:spTree>
    <p:extLst>
      <p:ext uri="{BB962C8B-B14F-4D97-AF65-F5344CB8AC3E}">
        <p14:creationId xmlns:p14="http://schemas.microsoft.com/office/powerpoint/2010/main" val="30417416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/>
    </mc:Choice>
    <mc:Fallback>
      <p:transition spd="slow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11754066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/>
    </mc:Choice>
    <mc:Fallback>
      <p:transition spd="slow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40982" cy="6857999"/>
          </a:xfrm>
        </p:spPr>
      </p:pic>
    </p:spTree>
    <p:extLst>
      <p:ext uri="{BB962C8B-B14F-4D97-AF65-F5344CB8AC3E}">
        <p14:creationId xmlns:p14="http://schemas.microsoft.com/office/powerpoint/2010/main" val="23127143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/>
    </mc:Choice>
    <mc:Fallback>
      <p:transition spd="slow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268690" cy="6857999"/>
          </a:xfrm>
        </p:spPr>
      </p:pic>
    </p:spTree>
    <p:extLst>
      <p:ext uri="{BB962C8B-B14F-4D97-AF65-F5344CB8AC3E}">
        <p14:creationId xmlns:p14="http://schemas.microsoft.com/office/powerpoint/2010/main" val="6131683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/>
    </mc:Choice>
    <mc:Fallback>
      <p:transition spd="slow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2062157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/>
    </mc:Choice>
    <mc:Fallback>
      <p:transition spd="slow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9474253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/>
    </mc:Choice>
    <mc:Fallback>
      <p:transition spd="slow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7024255"/>
          </a:xfrm>
        </p:spPr>
      </p:pic>
    </p:spTree>
    <p:extLst>
      <p:ext uri="{BB962C8B-B14F-4D97-AF65-F5344CB8AC3E}">
        <p14:creationId xmlns:p14="http://schemas.microsoft.com/office/powerpoint/2010/main" val="22318894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/>
    </mc:Choice>
    <mc:Fallback>
      <p:transition spd="slow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7999"/>
          </a:xfrm>
        </p:spPr>
      </p:pic>
    </p:spTree>
    <p:extLst>
      <p:ext uri="{BB962C8B-B14F-4D97-AF65-F5344CB8AC3E}">
        <p14:creationId xmlns:p14="http://schemas.microsoft.com/office/powerpoint/2010/main" val="37826040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/>
    </mc:Choice>
    <mc:Fallback>
      <p:transition spd="slow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324108" cy="6858000"/>
          </a:xfrm>
        </p:spPr>
      </p:pic>
    </p:spTree>
    <p:extLst>
      <p:ext uri="{BB962C8B-B14F-4D97-AF65-F5344CB8AC3E}">
        <p14:creationId xmlns:p14="http://schemas.microsoft.com/office/powerpoint/2010/main" val="675962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/>
    </mc:Choice>
    <mc:Fallback>
      <p:transition spd="slow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648196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/>
    </mc:Choice>
    <mc:Fallback>
      <p:transition spd="slow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835" y="0"/>
            <a:ext cx="9421090" cy="6857999"/>
          </a:xfrm>
        </p:spPr>
      </p:pic>
      <p:sp>
        <p:nvSpPr>
          <p:cNvPr id="5" name="CaixaDeTexto 4"/>
          <p:cNvSpPr txBox="1"/>
          <p:nvPr/>
        </p:nvSpPr>
        <p:spPr>
          <a:xfrm>
            <a:off x="249382" y="110836"/>
            <a:ext cx="8603673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Poesias = Luísa Zacarias</a:t>
            </a:r>
          </a:p>
          <a:p>
            <a:r>
              <a:rPr lang="pt-B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Formatações. Norma Silveira Moraes</a:t>
            </a:r>
          </a:p>
          <a:p>
            <a:r>
              <a:rPr lang="pt-B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Data 23/11/2015</a:t>
            </a:r>
          </a:p>
          <a:p>
            <a:r>
              <a:rPr lang="pt-B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Divulgação</a:t>
            </a:r>
          </a:p>
          <a:p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Luísa Zacarias Slides</a:t>
            </a:r>
          </a:p>
          <a:p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www.sergrasan.com</a:t>
            </a:r>
            <a:endParaRPr lang="pt-BR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158279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</TotalTime>
  <Words>33</Words>
  <Application>Microsoft Office PowerPoint</Application>
  <PresentationFormat>Apresentação na tela (4:3)</PresentationFormat>
  <Paragraphs>13</Paragraphs>
  <Slides>17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17</vt:i4>
      </vt:variant>
    </vt:vector>
  </HeadingPairs>
  <TitlesOfParts>
    <vt:vector size="21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3</cp:revision>
  <dcterms:created xsi:type="dcterms:W3CDTF">2015-11-25T16:22:56Z</dcterms:created>
  <dcterms:modified xsi:type="dcterms:W3CDTF">2015-11-25T16:41:46Z</dcterms:modified>
</cp:coreProperties>
</file>