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62" r:id="rId2"/>
    <p:sldId id="257" r:id="rId3"/>
    <p:sldId id="266" r:id="rId4"/>
    <p:sldId id="256" r:id="rId5"/>
    <p:sldId id="258" r:id="rId6"/>
    <p:sldId id="267" r:id="rId7"/>
    <p:sldId id="259" r:id="rId8"/>
    <p:sldId id="265" r:id="rId9"/>
    <p:sldId id="261" r:id="rId10"/>
    <p:sldId id="264" r:id="rId11"/>
    <p:sldId id="268" r:id="rId12"/>
    <p:sldId id="263" r:id="rId13"/>
    <p:sldId id="269" r:id="rId14"/>
    <p:sldId id="260" r:id="rId1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AD967F-AF85-4685-B182-5A8C8ADEBF0D}" type="datetimeFigureOut">
              <a:rPr lang="pt-BR" smtClean="0"/>
              <a:t>26/03/2020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DCDD85-855E-4245-B069-A384BC4EEE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12214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4B9C127-3306-41E5-BC41-9E1910311B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E020AA9-F0B0-4B05-BE24-8F5547F04C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4668CE3-A99B-4B0E-97A5-AF6DBE2C72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F8EFB-CEA9-4E15-8481-12264ACF7973}" type="datetimeFigureOut">
              <a:rPr lang="pt-BR" smtClean="0"/>
              <a:t>26/03/2020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A0292B3-8586-4E98-B59B-F3EF936E49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54F5524-A9F6-4DD1-B41B-25E6B45B2C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3AE6C-4931-4D4C-9264-28900963DB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01287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Click="0" advTm="14000">
        <p15:prstTrans prst="origami"/>
      </p:transition>
    </mc:Choice>
    <mc:Fallback>
      <p:transition spd="slow" advClick="0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BD5C14B-9699-47ED-9579-3766F549F0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EC73EBD4-E546-420C-AA72-8ED60A7D04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1A34F4B-1698-4B43-BB46-F5C973F058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F8EFB-CEA9-4E15-8481-12264ACF7973}" type="datetimeFigureOut">
              <a:rPr lang="pt-BR" smtClean="0"/>
              <a:t>26/03/2020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E6EC97EF-E81F-46BB-8FE4-A417362144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37E9F2D-6A3E-4307-A265-DFD0BF7A7E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3AE6C-4931-4D4C-9264-28900963DB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01520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Click="0" advTm="14000">
        <p15:prstTrans prst="origami"/>
      </p:transition>
    </mc:Choice>
    <mc:Fallback>
      <p:transition spd="slow" advClick="0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B99A6D3-115E-4B54-A17D-2F46FAE742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6A5F942D-75EE-4490-B894-9E932413D3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C08F1DF-E0A9-4EF2-A519-467C145413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F8EFB-CEA9-4E15-8481-12264ACF7973}" type="datetimeFigureOut">
              <a:rPr lang="pt-BR" smtClean="0"/>
              <a:t>26/03/2020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B6C68AD-76FD-4343-924F-327EEF33DB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CCF6546-E1C1-4A3A-A977-DBB781332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3AE6C-4931-4D4C-9264-28900963DB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8839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Click="0" advTm="14000">
        <p15:prstTrans prst="origami"/>
      </p:transition>
    </mc:Choice>
    <mc:Fallback>
      <p:transition spd="slow" advClick="0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3F54A38-17BC-4BF5-BA65-4B574DB5B6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D6365BF6-9D72-4F39-984A-2577BDEC70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CC7D1B85-7ABA-49A7-B898-368C0A845B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4EDC8877-7279-4C0B-AD59-E7113BAB02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F8EFB-CEA9-4E15-8481-12264ACF7973}" type="datetimeFigureOut">
              <a:rPr lang="pt-BR" smtClean="0"/>
              <a:t>26/03/2020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012F6900-8245-4C37-859B-343802A35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936DE48B-427D-461E-B736-ECEE59BB2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3AE6C-4931-4D4C-9264-28900963DB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11352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Click="0" advTm="14000">
        <p15:prstTrans prst="origami"/>
      </p:transition>
    </mc:Choice>
    <mc:Fallback>
      <p:transition spd="slow" advClick="0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723D944-E784-44E4-947E-990FBAB20C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33B8B3D1-0E56-4C3F-8FC1-9FA9D98D61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9D6E32E8-1284-4EA8-B4D7-0B4E27C0B7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78B83E90-994E-4164-8E0C-F5219A2805D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01BBC79D-1060-468D-B7C6-E9DF1DD3C7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AAB5B7D9-5682-4E2F-BB36-ECDDD997FC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F8EFB-CEA9-4E15-8481-12264ACF7973}" type="datetimeFigureOut">
              <a:rPr lang="pt-BR" smtClean="0"/>
              <a:t>26/03/2020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B90AB5BB-2495-4A0A-9815-F418215588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ADB9551E-7E50-471E-83AD-363129202A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3AE6C-4931-4D4C-9264-28900963DB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17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Click="0" advTm="14000">
        <p15:prstTrans prst="origami"/>
      </p:transition>
    </mc:Choice>
    <mc:Fallback>
      <p:transition spd="slow" advClick="0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1F7DBF2-9BF4-463C-9931-9528176386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BFDECEDD-7DA5-4863-82A6-89BE4D495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F8EFB-CEA9-4E15-8481-12264ACF7973}" type="datetimeFigureOut">
              <a:rPr lang="pt-BR" smtClean="0"/>
              <a:t>26/03/2020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80D0D97A-4EE3-41F6-BCFB-636D7E9D56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4BB88F8F-99C5-4179-8533-AE6B6350F4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3AE6C-4931-4D4C-9264-28900963DB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0870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Click="0" advTm="14000">
        <p15:prstTrans prst="origami"/>
      </p:transition>
    </mc:Choice>
    <mc:Fallback>
      <p:transition spd="slow" advClick="0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E7D34CCA-FB2E-45FB-9B0F-0857AB0B5C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F8EFB-CEA9-4E15-8481-12264ACF7973}" type="datetimeFigureOut">
              <a:rPr lang="pt-BR" smtClean="0"/>
              <a:t>26/03/2020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3B83DB0C-8755-4039-9430-D5C6A7848F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27C5C1DF-F18C-4929-B7D1-2EDF917216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3AE6C-4931-4D4C-9264-28900963DB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7141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Click="0" advTm="14000">
        <p15:prstTrans prst="origami"/>
      </p:transition>
    </mc:Choice>
    <mc:Fallback>
      <p:transition spd="slow" advClick="0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25A7C64-C256-43E8-9A60-64A4571205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7CC474A-06A9-43B9-BC8C-5E0C59FEDB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0A500ACB-6BD7-48E6-B3F4-300608F741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723D5BA7-E31D-455B-A831-2935C1C6D4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F8EFB-CEA9-4E15-8481-12264ACF7973}" type="datetimeFigureOut">
              <a:rPr lang="pt-BR" smtClean="0"/>
              <a:t>26/03/2020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1A66CB03-D8F4-4CF1-9767-59AFE8D33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C3F008A5-88C6-4724-9769-B87D9EA66A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3AE6C-4931-4D4C-9264-28900963DB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14942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Click="0" advTm="14000">
        <p15:prstTrans prst="origami"/>
      </p:transition>
    </mc:Choice>
    <mc:Fallback>
      <p:transition spd="slow" advClick="0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AC233B6-D1B8-492C-83F1-E68F38FA30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214E401A-90A3-43A5-8D4A-B5C0EBC5BAB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7B29F962-82E4-4130-99A9-EADBD4B56C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2EBB98E2-4C71-4375-BDAF-3E93650B08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F8EFB-CEA9-4E15-8481-12264ACF7973}" type="datetimeFigureOut">
              <a:rPr lang="pt-BR" smtClean="0"/>
              <a:t>26/03/2020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3258BB6F-B8E4-4CDE-965E-2C1708563F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1124B715-3435-4FCB-874F-77258B70A8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3AE6C-4931-4D4C-9264-28900963DB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13941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Click="0" advTm="14000">
        <p15:prstTrans prst="origami"/>
      </p:transition>
    </mc:Choice>
    <mc:Fallback>
      <p:transition spd="slow" advClick="0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FD318ED-AFCE-48A2-88A7-1DA933C9AC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BA121520-A8EC-4CCA-B4A0-FD8764456E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EF03A21-A28F-4A8F-B7E8-1C36F1DFF3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F8EFB-CEA9-4E15-8481-12264ACF7973}" type="datetimeFigureOut">
              <a:rPr lang="pt-BR" smtClean="0"/>
              <a:t>26/03/2020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B7B623E-205D-4787-A351-FA4FF870D3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CF6F6740-7C8F-42E9-A3E8-F8B485C4C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3AE6C-4931-4D4C-9264-28900963DB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94202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Click="0" advTm="14000">
        <p15:prstTrans prst="origami"/>
      </p:transition>
    </mc:Choice>
    <mc:Fallback>
      <p:transition spd="slow" advClick="0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D8F35907-752F-499F-A3D4-884C8F83B2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9FDB7727-DF93-441E-964C-1E46C11275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A87904DD-23BA-439E-97D1-DCBC724CE9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F8EFB-CEA9-4E15-8481-12264ACF7973}" type="datetimeFigureOut">
              <a:rPr lang="pt-BR" smtClean="0"/>
              <a:t>26/03/2020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0551223-EBE3-4F1E-BB23-BB81FE855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4ACA21C5-614B-4727-9642-30E56CB006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3AE6C-4931-4D4C-9264-28900963DB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58558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Click="0" advTm="14000">
        <p15:prstTrans prst="origami"/>
      </p:transition>
    </mc:Choice>
    <mc:Fallback>
      <p:transition spd="slow" advClick="0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859F6B3D-4068-4A50-ABB5-14EF4FC268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3B55DC49-9171-4445-8C9C-05B53C7032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524D1FBA-8559-4662-A682-272C5A7E111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9F8EFB-CEA9-4E15-8481-12264ACF7973}" type="datetimeFigureOut">
              <a:rPr lang="pt-BR" smtClean="0"/>
              <a:t>26/03/2020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E8A065B-C19E-4E4D-B2D0-2DA79359CA3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7792BEE-CEB2-408B-97F0-F0ED88F404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73AE6C-4931-4D4C-9264-28900963DB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9936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Click="0" advTm="14000">
        <p15:prstTrans prst="origami"/>
      </p:transition>
    </mc:Choice>
    <mc:Fallback>
      <p:transition spd="slow" advClick="0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es.wikipedia.org/wiki/Rosa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s/flor-rosa-rojo-rosa-roja-1421903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yellow-rose-flower-nature-196393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invernagreen.blogspot.com/2012/04/4-6-de-mayo-12-concurso-internacional.html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nccaofficial/18671889431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pintandoosetecomavida.blogspot.com/2010/06/rosa-branca-da-paz.html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todoplantas.blogspot.com/2008/08/rosa.html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A_Yellow_Rose.jpg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botanicmontserrat.blogspot.com/2015/02/rosas-rojas.html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es.wikipedia.org/wiki/Rosa_'La_France'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saudesemgluten.blogspot.com/2010_08_01_archive.html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rose-garden-flower-rose-bloom-1184210/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cmanuel/298397162/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es.wikipedia.org/wiki/Rosa_'La_France'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2D0E268-54BA-4101-8F71-BD72639833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-145774" y="0"/>
            <a:ext cx="9289773" cy="6857999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6A25778B-007D-4D3E-8C1A-DC312F7BC680}"/>
              </a:ext>
            </a:extLst>
          </p:cNvPr>
          <p:cNvSpPr txBox="1"/>
          <p:nvPr/>
        </p:nvSpPr>
        <p:spPr>
          <a:xfrm>
            <a:off x="463827" y="437322"/>
            <a:ext cx="8189844" cy="7017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600" b="1" dirty="0">
                <a:solidFill>
                  <a:srgbClr val="FFFF00"/>
                </a:solidFill>
              </a:rPr>
              <a:t>A todos nós deste jardim</a:t>
            </a:r>
          </a:p>
          <a:p>
            <a:pPr algn="ctr"/>
            <a:endParaRPr lang="pt-BR" sz="6600" b="1" dirty="0">
              <a:solidFill>
                <a:srgbClr val="FFFF00"/>
              </a:solidFill>
            </a:endParaRPr>
          </a:p>
          <a:p>
            <a:pPr algn="ctr"/>
            <a:r>
              <a:rPr lang="pt-BR" sz="6600" b="1" dirty="0">
                <a:solidFill>
                  <a:srgbClr val="FFFF00"/>
                </a:solidFill>
              </a:rPr>
              <a:t> </a:t>
            </a:r>
            <a:r>
              <a:rPr lang="pt-BR" sz="4000" b="1" dirty="0">
                <a:solidFill>
                  <a:srgbClr val="FFFF00"/>
                </a:solidFill>
              </a:rPr>
              <a:t>AUTORIA LUISA ZACARIAS</a:t>
            </a:r>
          </a:p>
          <a:p>
            <a:pPr algn="ctr"/>
            <a:r>
              <a:rPr lang="pt-BR" sz="4000" b="1" dirty="0">
                <a:solidFill>
                  <a:srgbClr val="FFFF00"/>
                </a:solidFill>
              </a:rPr>
              <a:t>DIVULGAÇÃO</a:t>
            </a:r>
          </a:p>
          <a:p>
            <a:pPr algn="ctr"/>
            <a:r>
              <a:rPr lang="pt-BR" sz="4000" b="1" dirty="0">
                <a:solidFill>
                  <a:srgbClr val="FFFF00"/>
                </a:solidFill>
              </a:rPr>
              <a:t>LUISA ZACARIAS SLIDES</a:t>
            </a:r>
          </a:p>
          <a:p>
            <a:pPr algn="ctr"/>
            <a:r>
              <a:rPr lang="pt-BR" sz="4000" b="1" dirty="0">
                <a:solidFill>
                  <a:srgbClr val="FFFF00"/>
                </a:solidFill>
              </a:rPr>
              <a:t>WWW.SERGRASAM.COM</a:t>
            </a:r>
          </a:p>
          <a:p>
            <a:endParaRPr lang="pt-BR" sz="6600" dirty="0"/>
          </a:p>
        </p:txBody>
      </p:sp>
    </p:spTree>
    <p:extLst>
      <p:ext uri="{BB962C8B-B14F-4D97-AF65-F5344CB8AC3E}">
        <p14:creationId xmlns:p14="http://schemas.microsoft.com/office/powerpoint/2010/main" val="22221902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Click="0" advTm="14000">
        <p15:prstTrans prst="origami"/>
        <p:sndAc>
          <p:stSnd loop="1">
            <p:snd r:embed="rId2" name="Celin Dion &amp; Bee Gees &amp; Barbara Streisand - Woman In Love.wav"/>
          </p:stSnd>
        </p:sndAc>
      </p:transition>
    </mc:Choice>
    <mc:Fallback>
      <p:transition spd="slow" advClick="0" advTm="14000">
        <p:fade/>
        <p:sndAc>
          <p:stSnd loop="1">
            <p:snd r:embed="rId2" name="Celin Dion &amp; Bee Gees &amp; Barbara Streisand - Woman In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D8FF2C9-2A70-4220-9F6E-8BD01AC853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-132522" y="-477078"/>
            <a:ext cx="9276522" cy="7487478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7597D533-D545-4869-8EC4-EB2E240AD1C7}"/>
              </a:ext>
            </a:extLst>
          </p:cNvPr>
          <p:cNvSpPr txBox="1"/>
          <p:nvPr/>
        </p:nvSpPr>
        <p:spPr>
          <a:xfrm>
            <a:off x="0" y="795130"/>
            <a:ext cx="9144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</a:t>
            </a:r>
            <a:r>
              <a:rPr lang="pt-BR" sz="6000" dirty="0">
                <a:solidFill>
                  <a:srgbClr val="FFFF00"/>
                </a:solidFill>
              </a:rPr>
              <a:t>A </a:t>
            </a:r>
            <a:r>
              <a:rPr lang="pt-BR" sz="4000" b="1" dirty="0">
                <a:solidFill>
                  <a:srgbClr val="FFFF00"/>
                </a:solidFill>
              </a:rPr>
              <a:t>.Aqui somos flores e plantamos amor</a:t>
            </a:r>
            <a:br>
              <a:rPr lang="pt-BR" sz="4000" b="1" dirty="0">
                <a:solidFill>
                  <a:srgbClr val="FFFF00"/>
                </a:solidFill>
              </a:rPr>
            </a:br>
            <a:r>
              <a:rPr lang="pt-BR" sz="4000" b="1" dirty="0">
                <a:solidFill>
                  <a:srgbClr val="FFFF00"/>
                </a:solidFill>
              </a:rPr>
              <a:t> B. Brindamos a ele e damos valor</a:t>
            </a:r>
            <a:br>
              <a:rPr lang="pt-BR" sz="4000" b="1" dirty="0">
                <a:solidFill>
                  <a:srgbClr val="FFFF00"/>
                </a:solidFill>
              </a:rPr>
            </a:br>
            <a:br>
              <a:rPr lang="pt-BR" sz="4000" b="1" dirty="0">
                <a:solidFill>
                  <a:srgbClr val="FFFF00"/>
                </a:solidFill>
              </a:rPr>
            </a:br>
            <a:endParaRPr lang="pt-BR" sz="4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64525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55D1A5D-283D-4484-8403-1B434B13E4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-172277" y="0"/>
            <a:ext cx="9541564" cy="7023651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FC140697-7FF2-494C-A65B-D58F7FA6CCF6}"/>
              </a:ext>
            </a:extLst>
          </p:cNvPr>
          <p:cNvSpPr txBox="1"/>
          <p:nvPr/>
        </p:nvSpPr>
        <p:spPr>
          <a:xfrm>
            <a:off x="92764" y="1378226"/>
            <a:ext cx="905123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</a:t>
            </a:r>
            <a:r>
              <a:rPr lang="pt-BR" sz="3600" b="1" dirty="0">
                <a:solidFill>
                  <a:schemeClr val="bg1"/>
                </a:solidFill>
              </a:rPr>
              <a:t>C. Criamos laços afetivos e levamos esperança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 D. Dando de nós o melhor da nossa lança!</a:t>
            </a:r>
            <a:br>
              <a:rPr lang="pt-BR" sz="3600" b="1" dirty="0">
                <a:solidFill>
                  <a:schemeClr val="bg1"/>
                </a:solidFill>
              </a:rPr>
            </a:br>
            <a:br>
              <a:rPr lang="pt-BR" sz="3600" b="1" dirty="0">
                <a:solidFill>
                  <a:schemeClr val="bg1"/>
                </a:solidFill>
              </a:rPr>
            </a:b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45149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B1C15CF-0A69-4AFE-AFE5-51B0556DC7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7023652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684A5017-4C77-4909-8DAB-8F681F140FB1}"/>
              </a:ext>
            </a:extLst>
          </p:cNvPr>
          <p:cNvSpPr txBox="1"/>
          <p:nvPr/>
        </p:nvSpPr>
        <p:spPr>
          <a:xfrm>
            <a:off x="318052" y="1046922"/>
            <a:ext cx="901147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dirty="0">
                <a:solidFill>
                  <a:srgbClr val="FFFF00"/>
                </a:solidFill>
              </a:rPr>
              <a:t> E. </a:t>
            </a:r>
            <a:r>
              <a:rPr lang="pt-BR" sz="3600" b="1" dirty="0">
                <a:solidFill>
                  <a:srgbClr val="FFFF00"/>
                </a:solidFill>
              </a:rPr>
              <a:t>Entrego de coração aberto o meu amor</a:t>
            </a:r>
            <a:br>
              <a:rPr lang="pt-BR" sz="3600" b="1" dirty="0">
                <a:solidFill>
                  <a:srgbClr val="FFFF00"/>
                </a:solidFill>
              </a:rPr>
            </a:br>
            <a:r>
              <a:rPr lang="pt-BR" sz="3600" b="1" dirty="0">
                <a:solidFill>
                  <a:srgbClr val="FFFF00"/>
                </a:solidFill>
              </a:rPr>
              <a:t> F. Feliz ficando quando leio o vosso labor</a:t>
            </a:r>
            <a:br>
              <a:rPr lang="pt-BR" sz="3600" b="1" dirty="0">
                <a:solidFill>
                  <a:srgbClr val="FFFF00"/>
                </a:solidFill>
              </a:rPr>
            </a:br>
            <a:br>
              <a:rPr lang="pt-BR" sz="3600" b="1" dirty="0">
                <a:solidFill>
                  <a:srgbClr val="FFFF00"/>
                </a:solidFill>
              </a:rPr>
            </a:br>
            <a:endParaRPr lang="pt-BR" sz="3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99403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A15C9E6-0644-433A-8639-BA89D793E2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1AB7A3EF-6546-4183-A107-5F7F7DBEE3A2}"/>
              </a:ext>
            </a:extLst>
          </p:cNvPr>
          <p:cNvSpPr txBox="1"/>
          <p:nvPr/>
        </p:nvSpPr>
        <p:spPr>
          <a:xfrm>
            <a:off x="424071" y="742122"/>
            <a:ext cx="70634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</a:rPr>
              <a:t>G. Graças  dou  e  vitórias darei</a:t>
            </a:r>
            <a:br>
              <a:rPr lang="pt-BR" sz="3200" b="1" dirty="0">
                <a:solidFill>
                  <a:srgbClr val="FFFF00"/>
                </a:solidFill>
              </a:rPr>
            </a:br>
            <a:r>
              <a:rPr lang="pt-BR" sz="3200" b="1" dirty="0">
                <a:solidFill>
                  <a:srgbClr val="FFFF00"/>
                </a:solidFill>
              </a:rPr>
              <a:t> H. Hoje  e sempre em  alto  som  gritarei</a:t>
            </a:r>
            <a:br>
              <a:rPr lang="pt-BR" sz="3200" b="1" dirty="0">
                <a:solidFill>
                  <a:srgbClr val="FFFF00"/>
                </a:solidFill>
              </a:rPr>
            </a:br>
            <a:endParaRPr lang="pt-BR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80314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4317DA7-98F7-45A6-957B-ECBB1BE399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-106017"/>
            <a:ext cx="9143999" cy="6964017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056FDF5E-F235-471D-8CB1-525E449B8EAE}"/>
              </a:ext>
            </a:extLst>
          </p:cNvPr>
          <p:cNvSpPr txBox="1"/>
          <p:nvPr/>
        </p:nvSpPr>
        <p:spPr>
          <a:xfrm>
            <a:off x="278296" y="1205948"/>
            <a:ext cx="9037982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</a:rPr>
              <a:t> I</a:t>
            </a:r>
            <a:r>
              <a:rPr lang="pt-BR" sz="3200" b="1" dirty="0">
                <a:solidFill>
                  <a:srgbClr val="FFFF00"/>
                </a:solidFill>
              </a:rPr>
              <a:t>. Iremos aqui de mãos dadas fazer a corrente</a:t>
            </a:r>
            <a:br>
              <a:rPr lang="pt-BR" sz="3200" b="1" dirty="0">
                <a:solidFill>
                  <a:srgbClr val="FFFF00"/>
                </a:solidFill>
              </a:rPr>
            </a:br>
            <a:r>
              <a:rPr lang="pt-BR" sz="3200" b="1" dirty="0">
                <a:solidFill>
                  <a:srgbClr val="FFFF00"/>
                </a:solidFill>
              </a:rPr>
              <a:t> J. Juntos nesta solidariedade para sempre</a:t>
            </a:r>
            <a:br>
              <a:rPr lang="pt-BR" sz="3200" b="1" dirty="0">
                <a:solidFill>
                  <a:srgbClr val="FFFF00"/>
                </a:solidFill>
              </a:rPr>
            </a:br>
            <a:br>
              <a:rPr lang="pt-BR" sz="3200" b="1" dirty="0">
                <a:solidFill>
                  <a:srgbClr val="FFFF00"/>
                </a:solidFill>
              </a:rPr>
            </a:br>
            <a:endParaRPr lang="pt-BR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7754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91F553F-DDB9-4208-906C-0325728344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" y="0"/>
            <a:ext cx="9554816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7498F850-700E-49D5-B189-D47FA1045ABE}"/>
              </a:ext>
            </a:extLst>
          </p:cNvPr>
          <p:cNvSpPr txBox="1"/>
          <p:nvPr/>
        </p:nvSpPr>
        <p:spPr>
          <a:xfrm>
            <a:off x="291548" y="1086678"/>
            <a:ext cx="84813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</a:t>
            </a:r>
            <a:r>
              <a:rPr lang="pt-BR" sz="3600" b="1" dirty="0">
                <a:solidFill>
                  <a:srgbClr val="FFFF00"/>
                </a:solidFill>
              </a:rPr>
              <a:t>L. Levando nossas obras em oração</a:t>
            </a:r>
            <a:br>
              <a:rPr lang="pt-BR" sz="3600" b="1" dirty="0">
                <a:solidFill>
                  <a:srgbClr val="FFFF00"/>
                </a:solidFill>
              </a:rPr>
            </a:br>
            <a:r>
              <a:rPr lang="pt-BR" sz="3600" b="1" dirty="0">
                <a:solidFill>
                  <a:srgbClr val="FFFF00"/>
                </a:solidFill>
              </a:rPr>
              <a:t> M. Marias tantas mães quantas dirão</a:t>
            </a:r>
            <a:br>
              <a:rPr lang="pt-BR" sz="3600" b="1" dirty="0">
                <a:solidFill>
                  <a:srgbClr val="FFFF00"/>
                </a:solidFill>
              </a:rPr>
            </a:br>
            <a:endParaRPr lang="pt-BR" sz="3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88195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4AA3CEB-D583-4DA1-90E0-9CEE9D753A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8A512E0A-3ECB-455D-A97B-C0D866B1710E}"/>
              </a:ext>
            </a:extLst>
          </p:cNvPr>
          <p:cNvSpPr txBox="1"/>
          <p:nvPr/>
        </p:nvSpPr>
        <p:spPr>
          <a:xfrm>
            <a:off x="596348" y="1166191"/>
            <a:ext cx="788504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</a:t>
            </a:r>
            <a:r>
              <a:rPr lang="pt-BR" sz="3600" b="1" dirty="0">
                <a:solidFill>
                  <a:schemeClr val="bg1"/>
                </a:solidFill>
              </a:rPr>
              <a:t>N. Nossos corações suavizarão felizes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 O. Oremos  por  nossas  raízes</a:t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07144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82174BB-EB90-455B-B575-D02FFEA738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B4BE9E75-6963-4337-B13D-8369E26EC317}"/>
              </a:ext>
            </a:extLst>
          </p:cNvPr>
          <p:cNvSpPr txBox="1"/>
          <p:nvPr/>
        </p:nvSpPr>
        <p:spPr>
          <a:xfrm>
            <a:off x="874643" y="583096"/>
            <a:ext cx="724894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</a:t>
            </a:r>
            <a:r>
              <a:rPr lang="pt-BR" sz="4000" b="1" dirty="0">
                <a:solidFill>
                  <a:schemeClr val="bg1"/>
                </a:solidFill>
              </a:rPr>
              <a:t>P.</a:t>
            </a:r>
            <a:r>
              <a:rPr lang="pt-BR" sz="3600" b="1" dirty="0">
                <a:solidFill>
                  <a:schemeClr val="bg1"/>
                </a:solidFill>
              </a:rPr>
              <a:t> Parar é morrer... nem pensar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 Q. Queremos é viver e versar</a:t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49909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38FB870-A234-47D8-B405-18E41835D5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10A8E134-3B5F-46EB-AEF5-57AEF3540785}"/>
              </a:ext>
            </a:extLst>
          </p:cNvPr>
          <p:cNvSpPr txBox="1"/>
          <p:nvPr/>
        </p:nvSpPr>
        <p:spPr>
          <a:xfrm>
            <a:off x="887896" y="185530"/>
            <a:ext cx="8083826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solidFill>
                  <a:schemeClr val="bg1"/>
                </a:solidFill>
              </a:rPr>
              <a:t> R</a:t>
            </a:r>
            <a:r>
              <a:rPr lang="pt-BR" sz="3600" b="1" dirty="0">
                <a:solidFill>
                  <a:schemeClr val="bg1"/>
                </a:solidFill>
              </a:rPr>
              <a:t>. Resta-nos, fazer muito ainda por nós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 S. Suavizemos  as  almas  e  a  voz</a:t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9914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FACDF9E-FDB4-4DAE-A457-58C7574208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-172278" y="-1"/>
            <a:ext cx="9316278" cy="6970643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9DCF9B88-2BED-4314-8827-B7F85845A72D}"/>
              </a:ext>
            </a:extLst>
          </p:cNvPr>
          <p:cNvSpPr txBox="1"/>
          <p:nvPr/>
        </p:nvSpPr>
        <p:spPr>
          <a:xfrm>
            <a:off x="1086678" y="331304"/>
            <a:ext cx="789829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T. Trabalhemos para isso amigos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 U. Unidos andaremos sempre digo</a:t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0145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6F54FE6-F3E6-45D9-9EC9-5EE71EF45A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-172278" y="-119270"/>
            <a:ext cx="9435548" cy="7116418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048A1CB3-3B9D-42F8-BE6C-C95DC7764809}"/>
              </a:ext>
            </a:extLst>
          </p:cNvPr>
          <p:cNvSpPr txBox="1"/>
          <p:nvPr/>
        </p:nvSpPr>
        <p:spPr>
          <a:xfrm>
            <a:off x="106018" y="225287"/>
            <a:ext cx="89187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V. Vale a pena viver aqui contigo e ser feliz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 X. Xale  branco  para  a  meretriz</a:t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95059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388EE63-144A-4103-B233-56C3964783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-106018"/>
            <a:ext cx="9144000" cy="7089913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C548DBBD-A547-44A6-BA47-1FF6442567DB}"/>
              </a:ext>
            </a:extLst>
          </p:cNvPr>
          <p:cNvSpPr txBox="1"/>
          <p:nvPr/>
        </p:nvSpPr>
        <p:spPr>
          <a:xfrm>
            <a:off x="503583" y="0"/>
            <a:ext cx="7513982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solidFill>
                  <a:schemeClr val="bg1"/>
                </a:solidFill>
              </a:rPr>
              <a:t>Z.</a:t>
            </a:r>
            <a:r>
              <a:rPr lang="pt-BR" sz="2800" b="1" dirty="0">
                <a:solidFill>
                  <a:schemeClr val="bg1"/>
                </a:solidFill>
              </a:rPr>
              <a:t> Zelemos todos em prol da Felicidade...</a:t>
            </a:r>
            <a:br>
              <a:rPr lang="pt-BR" sz="2800" b="1" dirty="0">
                <a:solidFill>
                  <a:schemeClr val="bg1"/>
                </a:solidFill>
              </a:rPr>
            </a:br>
            <a:br>
              <a:rPr lang="pt-BR" sz="2800" b="1" dirty="0">
                <a:solidFill>
                  <a:schemeClr val="bg1"/>
                </a:solidFill>
              </a:rPr>
            </a:br>
            <a:br>
              <a:rPr lang="pt-BR" sz="2800" b="1" dirty="0">
                <a:solidFill>
                  <a:schemeClr val="bg1"/>
                </a:solidFill>
              </a:rPr>
            </a:br>
            <a:r>
              <a:rPr lang="pt-BR" sz="2800" b="1" dirty="0">
                <a:solidFill>
                  <a:schemeClr val="bg1"/>
                </a:solidFill>
              </a:rPr>
              <a:t>  * * * * * Luísa Zacarias * * * * *</a:t>
            </a:r>
          </a:p>
          <a:p>
            <a:r>
              <a:rPr lang="pt-BR" sz="28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9958704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8AD5E7D-2D0E-429B-85A9-6489EC04BE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-106017"/>
            <a:ext cx="9144000" cy="7129669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27EC4B4D-3A39-419E-ADC4-5E526BDEC8F6}"/>
              </a:ext>
            </a:extLst>
          </p:cNvPr>
          <p:cNvSpPr txBox="1"/>
          <p:nvPr/>
        </p:nvSpPr>
        <p:spPr>
          <a:xfrm>
            <a:off x="569843" y="238539"/>
            <a:ext cx="7991061" cy="6678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rgbClr val="FFFF00"/>
                </a:solidFill>
              </a:rPr>
              <a:t>A todos nós deste jardim</a:t>
            </a:r>
          </a:p>
          <a:p>
            <a:pPr algn="ctr"/>
            <a:endParaRPr lang="pt-BR" sz="3600" b="1" dirty="0">
              <a:solidFill>
                <a:srgbClr val="FFFF00"/>
              </a:solidFill>
            </a:endParaRPr>
          </a:p>
          <a:p>
            <a:pPr algn="ctr"/>
            <a:r>
              <a:rPr lang="pt-BR" sz="3600" b="1" dirty="0">
                <a:solidFill>
                  <a:srgbClr val="FFFF00"/>
                </a:solidFill>
              </a:rPr>
              <a:t> </a:t>
            </a:r>
            <a:r>
              <a:rPr lang="pt-BR" sz="3200" b="1" dirty="0">
                <a:solidFill>
                  <a:srgbClr val="FFFF00"/>
                </a:solidFill>
              </a:rPr>
              <a:t>AUTORIA POESIA:LUISA ZACARIAS</a:t>
            </a: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FORMATAÇÃO: Norma Ap. Silveira de Moraes</a:t>
            </a: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MÚSICA:CELINE DION WOMAM IN LOVE</a:t>
            </a: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IMAGENS: CREATIVE COMMONS</a:t>
            </a:r>
          </a:p>
          <a:p>
            <a:pPr algn="ctr"/>
            <a:endParaRPr lang="pt-BR" sz="3200" b="1" dirty="0">
              <a:solidFill>
                <a:srgbClr val="FFFF00"/>
              </a:solidFill>
            </a:endParaRPr>
          </a:p>
          <a:p>
            <a:pPr algn="ctr"/>
            <a:endParaRPr lang="pt-BR" sz="3200" b="1" dirty="0">
              <a:solidFill>
                <a:srgbClr val="FFFF00"/>
              </a:solidFill>
            </a:endParaRPr>
          </a:p>
          <a:p>
            <a:pPr algn="ctr"/>
            <a:endParaRPr lang="pt-BR" sz="3200" b="1" dirty="0">
              <a:solidFill>
                <a:srgbClr val="FFFF00"/>
              </a:solidFill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DIVULGAÇÃO</a:t>
            </a: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www.luisazacarias.recantodasletras.com.br</a:t>
            </a: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LUISA ZACARIAS SLIDES</a:t>
            </a: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WWW.SERGRASAN.COM</a:t>
            </a:r>
          </a:p>
        </p:txBody>
      </p:sp>
    </p:spTree>
    <p:extLst>
      <p:ext uri="{BB962C8B-B14F-4D97-AF65-F5344CB8AC3E}">
        <p14:creationId xmlns:p14="http://schemas.microsoft.com/office/powerpoint/2010/main" val="9760440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312</Words>
  <Application>Microsoft Office PowerPoint</Application>
  <PresentationFormat>Apresentação na tela (4:3)</PresentationFormat>
  <Paragraphs>32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moraes</dc:creator>
  <cp:lastModifiedBy>norma moraes</cp:lastModifiedBy>
  <cp:revision>7</cp:revision>
  <dcterms:created xsi:type="dcterms:W3CDTF">2020-03-26T20:06:31Z</dcterms:created>
  <dcterms:modified xsi:type="dcterms:W3CDTF">2020-03-26T20:46:16Z</dcterms:modified>
</cp:coreProperties>
</file>