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3" r:id="rId8"/>
    <p:sldId id="262" r:id="rId9"/>
    <p:sldId id="264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11352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1904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8637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725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329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3777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5473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94209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79870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3756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35625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84477-EAC8-419A-8A3D-25CDA98D2DB0}" type="datetimeFigureOut">
              <a:rPr lang="pt-BR" smtClean="0"/>
              <a:t>03/07/2019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600FEB-4D63-4381-865B-9193D98CCD6B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157781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63782" y="526473"/>
            <a:ext cx="7481454" cy="7448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O Que </a:t>
            </a:r>
            <a:r>
              <a:rPr lang="pt-BR" sz="60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é a </a:t>
            </a:r>
            <a:r>
              <a:rPr lang="pt-BR" sz="6000" b="1" dirty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Tristeza</a:t>
            </a:r>
            <a:r>
              <a:rPr lang="pt-BR" sz="60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?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Luisa Zacarias</a:t>
            </a:r>
          </a:p>
          <a:p>
            <a:pPr algn="ctr"/>
            <a:endParaRPr lang="pt-BR" sz="4000" b="1" dirty="0">
              <a:solidFill>
                <a:schemeClr val="bg1"/>
              </a:solidFill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           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0995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  <p:sndAc>
          <p:stSnd loop="1">
            <p:snd r:embed="rId2" name="andre_rieu_Meditation.wav"/>
          </p:stSnd>
        </p:sndAc>
      </p:transition>
    </mc:Choice>
    <mc:Fallback>
      <p:transition spd="slow" advClick="0" advTm="20000">
        <p:fade/>
        <p:sndAc>
          <p:stSnd loop="1">
            <p:snd r:embed="rId2" name="andre_rieu_Meditati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831273"/>
            <a:ext cx="7883236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3600" b="1" dirty="0">
                <a:solidFill>
                  <a:schemeClr val="bg1"/>
                </a:solidFill>
              </a:rPr>
              <a:t>Eu defino-a a um sentimento muito profundo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pois já que ela existe na nossa vida no Mundo.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61999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03564" y="568036"/>
            <a:ext cx="7204363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Esta tristeza que nos faz sofrer demasiadamente e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>
                <a:solidFill>
                  <a:schemeClr val="bg1"/>
                </a:solidFill>
              </a:rPr>
              <a:t>nos </a:t>
            </a:r>
            <a:r>
              <a:rPr lang="pt-BR" sz="4000" b="1" smtClean="0">
                <a:solidFill>
                  <a:schemeClr val="bg1"/>
                </a:solidFill>
              </a:rPr>
              <a:t>amarra </a:t>
            </a:r>
            <a:r>
              <a:rPr lang="pt-BR" sz="4000" b="1" dirty="0">
                <a:solidFill>
                  <a:schemeClr val="bg1"/>
                </a:solidFill>
              </a:rPr>
              <a:t>muitas vezes interiormente...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40262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94509" y="692727"/>
            <a:ext cx="691341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Nos levando, a, tantas loucuras como a morte!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...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 Eu sou demasiadamente suspeita para falar desta,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sim...</a:t>
            </a:r>
            <a:br>
              <a:rPr lang="pt-BR" sz="3600" b="1" dirty="0">
                <a:solidFill>
                  <a:srgbClr val="FFFF00"/>
                </a:solidFill>
              </a:rPr>
            </a:br>
            <a:endParaRPr lang="pt-BR" sz="36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6150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03564" y="928255"/>
            <a:ext cx="7772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Saudade em mim existe amedrontada!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  Um amor verdadeiro que nunca ninguém deveria passar...!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9728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762000"/>
            <a:ext cx="73429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r>
              <a:rPr lang="pt-BR" sz="4000" b="1" dirty="0">
                <a:solidFill>
                  <a:srgbClr val="FFFF00"/>
                </a:solidFill>
              </a:rPr>
              <a:t>A saudade também pode ser um sentimento bom,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não tem que ser só de perda ou ausência de: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...</a:t>
            </a: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1962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983673" y="762000"/>
            <a:ext cx="719050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_</a:t>
            </a:r>
            <a:r>
              <a:rPr lang="pt-BR" sz="4000" b="1" dirty="0">
                <a:solidFill>
                  <a:schemeClr val="bg1"/>
                </a:solidFill>
              </a:rPr>
              <a:t>Mas sempre olhamos a saudade com negatividade!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Nosso coração sofre com esta demasiadamente...</a:t>
            </a:r>
          </a:p>
        </p:txBody>
      </p:sp>
    </p:spTree>
    <p:extLst>
      <p:ext uri="{BB962C8B-B14F-4D97-AF65-F5344CB8AC3E}">
        <p14:creationId xmlns:p14="http://schemas.microsoft.com/office/powerpoint/2010/main" val="3693786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2727" y="221673"/>
            <a:ext cx="7287491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 "Tristeza vá embora do meu coração definitivamente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por hora ele agora chora da tristeza que sente...!"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 smtClean="0">
                <a:solidFill>
                  <a:srgbClr val="FFFF00"/>
                </a:solidFill>
              </a:rPr>
              <a:t> </a:t>
            </a:r>
          </a:p>
          <a:p>
            <a:endParaRPr lang="pt-BR" sz="4000" b="1" dirty="0">
              <a:solidFill>
                <a:srgbClr val="FFFF00"/>
              </a:solidFill>
            </a:endParaRPr>
          </a:p>
          <a:p>
            <a:r>
              <a:rPr lang="pt-BR" sz="4000" b="1" dirty="0">
                <a:solidFill>
                  <a:srgbClr val="FFFF00"/>
                </a:solidFill>
              </a:rPr>
              <a:t> </a:t>
            </a:r>
            <a:r>
              <a:rPr lang="pt-BR" sz="4000" b="1" dirty="0" smtClean="0">
                <a:solidFill>
                  <a:srgbClr val="FFFF00"/>
                </a:solidFill>
              </a:rPr>
              <a:t>*</a:t>
            </a:r>
            <a:r>
              <a:rPr lang="pt-BR" sz="4000" b="1" dirty="0">
                <a:solidFill>
                  <a:srgbClr val="FFFF00"/>
                </a:solidFill>
              </a:rPr>
              <a:t>Luísa Zacarias</a:t>
            </a:r>
            <a:r>
              <a:rPr lang="pt-BR" sz="4000" b="1" dirty="0" smtClean="0">
                <a:solidFill>
                  <a:srgbClr val="FFFF00"/>
                </a:solidFill>
              </a:rPr>
              <a:t>*</a:t>
            </a:r>
            <a:r>
              <a:rPr lang="pt-BR" sz="4000" b="1" dirty="0">
                <a:solidFill>
                  <a:srgbClr val="FFFF00"/>
                </a:solidFill>
              </a:rPr>
              <a:t/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                    Évora   01-07-19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71762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484909" y="609600"/>
            <a:ext cx="804949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u="sng" dirty="0" smtClean="0">
                <a:solidFill>
                  <a:schemeClr val="bg1"/>
                </a:solidFill>
              </a:rPr>
              <a:t>O Que É A Tristeza?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Poesia :Luisa Zacarias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Formatadora: Norma A S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Musica: André </a:t>
            </a:r>
            <a:r>
              <a:rPr lang="pt-BR" sz="4000" b="1" dirty="0" err="1" smtClean="0">
                <a:solidFill>
                  <a:schemeClr val="bg1"/>
                </a:solidFill>
              </a:rPr>
              <a:t>Rieu</a:t>
            </a:r>
            <a:r>
              <a:rPr lang="pt-BR" sz="4000" b="1" dirty="0" smtClean="0">
                <a:solidFill>
                  <a:schemeClr val="bg1"/>
                </a:solidFill>
              </a:rPr>
              <a:t>- </a:t>
            </a:r>
            <a:r>
              <a:rPr lang="pt-BR" sz="4000" b="1" dirty="0" err="1" smtClean="0">
                <a:solidFill>
                  <a:schemeClr val="bg1"/>
                </a:solidFill>
              </a:rPr>
              <a:t>Meditation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Imagens: Internet , </a:t>
            </a:r>
            <a:r>
              <a:rPr lang="pt-BR" sz="4000" b="1" dirty="0">
                <a:solidFill>
                  <a:schemeClr val="bg1"/>
                </a:solidFill>
              </a:rPr>
              <a:t>P</a:t>
            </a:r>
            <a:r>
              <a:rPr lang="pt-BR" sz="4000" b="1" dirty="0" smtClean="0">
                <a:solidFill>
                  <a:schemeClr val="bg1"/>
                </a:solidFill>
              </a:rPr>
              <a:t>ixabay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Luisa Zacarias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www.sergrasan.com</a:t>
            </a:r>
            <a:br>
              <a:rPr lang="pt-BR" sz="4000" b="1" dirty="0" smtClean="0">
                <a:solidFill>
                  <a:schemeClr val="bg1"/>
                </a:solidFill>
              </a:rPr>
            </a:br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endParaRPr lang="pt-BR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0434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500" advClick="0" advTm="20000">
        <p15:prstTrans prst="curtains"/>
      </p:transition>
    </mc:Choice>
    <mc:Fallback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80</Words>
  <Application>Microsoft Office PowerPoint</Application>
  <PresentationFormat>Apresentação na tela (4:3)</PresentationFormat>
  <Paragraphs>28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12</cp:revision>
  <dcterms:created xsi:type="dcterms:W3CDTF">2019-07-03T20:22:13Z</dcterms:created>
  <dcterms:modified xsi:type="dcterms:W3CDTF">2019-07-03T22:06:32Z</dcterms:modified>
</cp:coreProperties>
</file>