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5" r:id="rId3"/>
    <p:sldId id="264" r:id="rId4"/>
    <p:sldId id="266" r:id="rId5"/>
    <p:sldId id="268" r:id="rId6"/>
    <p:sldId id="263" r:id="rId7"/>
    <p:sldId id="267" r:id="rId8"/>
    <p:sldId id="258" r:id="rId9"/>
    <p:sldId id="259" r:id="rId10"/>
    <p:sldId id="260" r:id="rId11"/>
    <p:sldId id="261" r:id="rId12"/>
    <p:sldId id="256" r:id="rId13"/>
    <p:sldId id="262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14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241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8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77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99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2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43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2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71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17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70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343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39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607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33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05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88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97DF00F-BA55-4AB9-9B51-E8F8CF4B6912}" type="datetimeFigureOut">
              <a:rPr lang="pt-BR" smtClean="0"/>
              <a:t>01/06/2015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82E1D4B-1836-432A-9016-61E3FF3165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24505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LUISAZACARIASLS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129599"/>
            <a:ext cx="78867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2544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318655"/>
            <a:ext cx="825211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ANIMAIS DE ESTIMAÇÃO</a:t>
            </a:r>
          </a:p>
          <a:p>
            <a:pPr algn="ctr"/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6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MENSAGEM/ POESIA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LUISA ZACARIAS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WWW.SERGRASAN.COM/LUISAZACARIASLSIDES</a:t>
            </a:r>
            <a:endParaRPr 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43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  <p:sndAc>
          <p:stSnd loop="1">
            <p:snd r:embed="rId2" name="01.Historia de un amor-R.Clayderman.wav"/>
          </p:stSnd>
        </p:sndAc>
      </p:transition>
    </mc:Choice>
    <mc:Fallback>
      <p:transition spd="slow" advClick="0" advTm="15000">
        <p:fade/>
        <p:sndAc>
          <p:stSnd loop="1">
            <p:snd r:embed="rId2" name="01.Historia de un amor-R.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0" y="493574"/>
            <a:ext cx="93795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Tive uma cãozinho muito especial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Dei-lhe o nome de </a:t>
            </a:r>
            <a:r>
              <a:rPr lang="pt-B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Spide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Pelo </a:t>
            </a:r>
            <a:r>
              <a:rPr lang="pt-B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pêlo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cheio de ondinhas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ao natural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24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35527" y="166255"/>
            <a:ext cx="84928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Quando alguém entrava no portão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ele logo ladrava então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Dando sinal que havia gente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61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982" cy="6858000"/>
          </a:xfr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533400" y="277091"/>
            <a:ext cx="80287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Spide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era muito inteligente e guloso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também era um amor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291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533400" y="512618"/>
            <a:ext cx="81395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Bichos de estimação quando partem nos deixam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Muita saudade...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2588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07818" y="166255"/>
            <a:ext cx="83681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Os dois últimos foram belos gatinhos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nos proporcionaram tanta emoção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41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07818" y="332509"/>
            <a:ext cx="8423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</a:t>
            </a:r>
            <a:r>
              <a:rPr lang="pt-BR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NeNuco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partiu demais o meu coração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historinha dele é muito engraçada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3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70947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706582"/>
            <a:ext cx="8756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Apareceu em meu jardim numa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fria madrugada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927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399"/>
            <a:ext cx="9144000" cy="7010399"/>
          </a:xfrm>
        </p:spPr>
      </p:pic>
      <p:sp>
        <p:nvSpPr>
          <p:cNvPr id="5" name="CaixaDeTexto 4"/>
          <p:cNvSpPr txBox="1"/>
          <p:nvPr/>
        </p:nvSpPr>
        <p:spPr>
          <a:xfrm>
            <a:off x="533400" y="207818"/>
            <a:ext cx="80841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Parecia um beb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ê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chorando...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Eu fui ao encontro do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seu choro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4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7999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49382" y="138545"/>
            <a:ext cx="87006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peguei-o no meu colinho acariciando-o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Parecia querer falar...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1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04800" y="152400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Dei-lhe leitinho e assim veio a se acalmar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Guardo até hoje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saudosa recordação...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78873" y="533400"/>
            <a:ext cx="7675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Animais de estimação,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Encantam a nossa vida, trazendo alegria...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965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32509" y="221673"/>
            <a:ext cx="8603673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Mensagem: 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Luísa Zacarias</a:t>
            </a: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Formatação : Norma Silveira de Moraes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da formatadora e da internet</a:t>
            </a: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 : História de um amor. </a:t>
            </a:r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Clayderman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www.sergrasan.com/luisazacariasslides</a:t>
            </a: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2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63</TotalTime>
  <Words>171</Words>
  <Application>Microsoft Office PowerPoint</Application>
  <PresentationFormat>Apresentação na tela (4:3)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2015-06-01T17:52:41Z</dcterms:created>
  <dcterms:modified xsi:type="dcterms:W3CDTF">2015-06-01T18:56:32Z</dcterms:modified>
</cp:coreProperties>
</file>