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4" r:id="rId2"/>
    <p:sldId id="261" r:id="rId3"/>
    <p:sldId id="262" r:id="rId4"/>
    <p:sldId id="257" r:id="rId5"/>
    <p:sldId id="263" r:id="rId6"/>
    <p:sldId id="265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4515E8-2CEE-4A74-80BC-7B938BADC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FCDC70-E6DE-4CAD-99BE-E662DD148A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ADBEE0-C0A6-44D2-B4CA-A6BA169FA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D557357-ADFA-44F3-A17E-C501F945F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8CDB75-FCFD-4709-B814-DFD02896E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24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199BD5-7004-44F7-8BB4-7931CD383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5FF2EC2-3B00-4CA4-853B-81E674C85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1D1E591-B07E-4C42-8987-1A2868480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853FB8D-7C35-42BC-A59E-467DE99D4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087C48F-5BD6-4F0A-ABD0-C68350BA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399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179A2-FC7A-4AE4-9062-136538169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4B33C56-6CCB-447A-9ECD-38E2DE564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C02904E-0050-48A1-93E0-EB3B8B24E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3BDA799-7911-4EF2-8874-3690BE21A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B7B8DC9-1F8A-488C-8070-F704EEEBB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244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EC180C-4492-49DA-BBA1-DD9901065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5BA0C6D-D3B2-44D1-B747-3ABC935763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A812ED1-FF9E-4CAA-92EE-624D26D45E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99BE6BD-E534-4CA8-9630-AE22C83E4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9841F98-6895-41A0-B4B2-CB11C309C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B2CCBAD-38DF-4C27-A561-11EF05D7D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315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714AC9-2C93-42F6-AB49-2CF79502E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AAF8E4-8A01-45A8-8838-197D0BC59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D747EA6-07C5-4E73-9123-0F0FAD6327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9B64CC0-18C6-42A8-B4B7-CC3A7E0435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B818DBF-A251-4B55-AEF4-2268C4698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A5BDB2F-7C21-421B-9837-A5BEF633B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7A68CCF-C812-492E-9FE1-1BF08BCF6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8B2E2E1-58C8-49D7-AE92-634540EC1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0620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FE5220-2BA2-4EE0-8BB6-72C6F2F26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BF6653E-40F1-4F78-8333-269AA995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1CFAAF5-F6BA-4E5E-ABC1-27D65687D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260385C-2F7A-4C8D-9BF4-6E8B7FA19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916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E088E75-A9F5-4520-8F6C-8BD31DE51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1367266-9C84-499B-B2A4-0E777987D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D771DB2-BCCC-41EB-A595-6F2F537C5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4624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1342BC-5CDE-4B82-A683-39D15F177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A71310A-D813-4C41-9C7F-4036FA92B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6DFED72-75F0-4DA1-9743-74264D5D6D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D544C99-5D0F-4923-B658-ED855C450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9536530-30E0-45B6-9E85-19122E557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079647D-7D71-4385-A2C6-2C261FA72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794326-42BD-4439-ACC5-3F19D47C5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734BE5B-D61A-4E13-ADBC-2BC938A0B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F3CFD2F-CD3C-49D2-BE5E-2DD9F6907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3FC2953-8A7B-4903-81C8-F58E07CD9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F8217EE-CF7F-4DF9-8B47-B9375D317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0F4E4CA-79F4-4863-8AD1-5BF09F520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55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71628D-B1BE-4DA5-A500-02A04D2F0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7B780D4-D873-4422-95E2-5A17D022C3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4244BE9-50B5-48B9-BB1B-BD6F20225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607348F-4E35-4DF6-971F-A5ABD756A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D2B58B-EDC5-4BA4-8FD6-BCDC3400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547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6D6C8C-B0B9-4F31-B82E-70EB2BA71C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7BC2CA-A3F5-4F8B-A5FC-C43ECD0B7B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8238503-5B15-4CFA-B22F-9320A24BF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4A968F0-1185-4B3A-B095-A2DF1D242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7BD9A1-25AC-49F2-9010-C079DBE8D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585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0779098-B09C-4F99-85CB-2B43DC5DD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6FF46D-9E6F-4DB8-9FF7-D2F843E97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6F3572-95C5-4615-AD55-0238C7B1AB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81FD1-6A34-4DF9-A78D-4A0C19ECDF0B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FC53FE3-5296-49C2-8FD2-ED8EC38C7F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9DD4931-5812-4F31-BED3-03EDC8680D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7DA4C-ACF5-4E02-9C60-A008CD4247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611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D71A89-EA98-4FFF-81B3-CF5EBBFB2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241223B-65D7-4D4B-8836-49A68877C45A}"/>
              </a:ext>
            </a:extLst>
          </p:cNvPr>
          <p:cNvSpPr txBox="1"/>
          <p:nvPr/>
        </p:nvSpPr>
        <p:spPr>
          <a:xfrm>
            <a:off x="2292626" y="265044"/>
            <a:ext cx="616226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7030A0"/>
                </a:solidFill>
              </a:rPr>
              <a:t>RETRATO</a:t>
            </a:r>
          </a:p>
          <a:p>
            <a:endParaRPr lang="pt-BR" b="1" dirty="0">
              <a:solidFill>
                <a:srgbClr val="7030A0"/>
              </a:solidFill>
            </a:endParaRPr>
          </a:p>
          <a:p>
            <a:r>
              <a:rPr lang="pt-BR" sz="4000" b="1" dirty="0">
                <a:solidFill>
                  <a:srgbClr val="7030A0"/>
                </a:solidFill>
              </a:rPr>
              <a:t>LUISA ZACARIAS </a:t>
            </a:r>
          </a:p>
          <a:p>
            <a:endParaRPr lang="pt-BR" sz="4000" b="1" dirty="0">
              <a:solidFill>
                <a:srgbClr val="7030A0"/>
              </a:solidFill>
            </a:endParaRPr>
          </a:p>
          <a:p>
            <a:r>
              <a:rPr lang="pt-BR" sz="4000" b="1" dirty="0">
                <a:solidFill>
                  <a:srgbClr val="7030A0"/>
                </a:solidFill>
              </a:rPr>
              <a:t>DIVULGAÇÃO</a:t>
            </a:r>
          </a:p>
          <a:p>
            <a:r>
              <a:rPr lang="pt-BR" sz="4000" b="1" dirty="0">
                <a:solidFill>
                  <a:srgbClr val="7030A0"/>
                </a:solidFill>
              </a:rPr>
              <a:t>LUISA ZACARIAS SLIDES</a:t>
            </a:r>
          </a:p>
          <a:p>
            <a:r>
              <a:rPr lang="pt-BR" sz="4000" b="1" dirty="0">
                <a:solidFill>
                  <a:srgbClr val="7030A0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805449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  <p:sndAc>
          <p:stSnd loop="1">
            <p:snd r:embed="rId2" name="ALEM DO HORIZONTE - NARA LEÃO.wav"/>
          </p:stSnd>
        </p:sndAc>
      </p:transition>
    </mc:Choice>
    <mc:Fallback>
      <p:transition spd="slow" advClick="0" advTm="12000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10E7A2-E5A9-41E4-ACF2-7ED4F27F5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31F469-30A3-4BFF-A718-003F57883656}"/>
              </a:ext>
            </a:extLst>
          </p:cNvPr>
          <p:cNvSpPr txBox="1"/>
          <p:nvPr/>
        </p:nvSpPr>
        <p:spPr>
          <a:xfrm>
            <a:off x="1762539" y="1378226"/>
            <a:ext cx="56189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200" b="1" dirty="0" err="1">
                <a:solidFill>
                  <a:srgbClr val="7030A0"/>
                </a:solidFill>
              </a:rPr>
              <a:t>Hei-de</a:t>
            </a:r>
            <a:r>
              <a:rPr lang="pt-BR" sz="3200" b="1" dirty="0">
                <a:solidFill>
                  <a:srgbClr val="7030A0"/>
                </a:solidFill>
              </a:rPr>
              <a:t> pintar-te com amor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Neste retrato que é só meu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Para o guardar como flor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Este momento que Deus me deu!</a:t>
            </a:r>
            <a:br>
              <a:rPr lang="pt-BR" sz="3200" b="1" dirty="0">
                <a:solidFill>
                  <a:srgbClr val="7030A0"/>
                </a:solidFill>
              </a:rPr>
            </a:br>
            <a:endParaRPr lang="pt-BR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051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9FF3D8-31B6-4435-8DFA-85769AFE8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F4E0E7E-769E-45BF-9E43-C7782BD56870}"/>
              </a:ext>
            </a:extLst>
          </p:cNvPr>
          <p:cNvSpPr txBox="1"/>
          <p:nvPr/>
        </p:nvSpPr>
        <p:spPr>
          <a:xfrm>
            <a:off x="2716696" y="1736035"/>
            <a:ext cx="39889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</a:rPr>
              <a:t>Pintar-te-ei com paixão</a:t>
            </a:r>
            <a:br>
              <a:rPr lang="pt-BR" sz="2800" b="1" dirty="0">
                <a:solidFill>
                  <a:srgbClr val="7030A0"/>
                </a:solidFill>
              </a:rPr>
            </a:br>
            <a:r>
              <a:rPr lang="pt-BR" sz="2800" b="1" dirty="0">
                <a:solidFill>
                  <a:srgbClr val="7030A0"/>
                </a:solidFill>
              </a:rPr>
              <a:t> Meu belo retrato de luz</a:t>
            </a:r>
            <a:br>
              <a:rPr lang="pt-BR" sz="2800" b="1" dirty="0">
                <a:solidFill>
                  <a:srgbClr val="7030A0"/>
                </a:solidFill>
              </a:rPr>
            </a:br>
            <a:r>
              <a:rPr lang="pt-BR" sz="2800" b="1" dirty="0">
                <a:solidFill>
                  <a:srgbClr val="7030A0"/>
                </a:solidFill>
              </a:rPr>
              <a:t> Com as minhas enrugadas mãos</a:t>
            </a:r>
            <a:br>
              <a:rPr lang="pt-BR" sz="2800" b="1" dirty="0">
                <a:solidFill>
                  <a:srgbClr val="7030A0"/>
                </a:solidFill>
              </a:rPr>
            </a:br>
            <a:r>
              <a:rPr lang="pt-BR" sz="2800" b="1" dirty="0">
                <a:solidFill>
                  <a:srgbClr val="7030A0"/>
                </a:solidFill>
              </a:rPr>
              <a:t> Que se remetem a ponto cruz!</a:t>
            </a:r>
            <a:br>
              <a:rPr lang="pt-BR" sz="2800" b="1" dirty="0">
                <a:solidFill>
                  <a:srgbClr val="7030A0"/>
                </a:solidFill>
              </a:rPr>
            </a:br>
            <a:br>
              <a:rPr lang="pt-BR" sz="2800" b="1" dirty="0">
                <a:solidFill>
                  <a:srgbClr val="7030A0"/>
                </a:solidFill>
              </a:rPr>
            </a:br>
            <a:endParaRPr lang="pt-BR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69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EAB504C-0E99-48F9-B0F0-78CC47786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9383F04-F3AE-408E-9D9C-8C22A29776CB}"/>
              </a:ext>
            </a:extLst>
          </p:cNvPr>
          <p:cNvSpPr txBox="1"/>
          <p:nvPr/>
        </p:nvSpPr>
        <p:spPr>
          <a:xfrm>
            <a:off x="1219200" y="556591"/>
            <a:ext cx="63212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7030A0"/>
                </a:solidFill>
              </a:rPr>
              <a:t>Ficarás para sempre ali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Naquela parede branca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Que pinto e me alegra ao ver-te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Minha doce e linda trança!</a:t>
            </a:r>
            <a:br>
              <a:rPr lang="pt-BR" sz="3600" b="1" dirty="0">
                <a:solidFill>
                  <a:srgbClr val="7030A0"/>
                </a:solidFill>
              </a:rPr>
            </a:br>
            <a:br>
              <a:rPr lang="pt-BR" sz="3600" b="1" dirty="0">
                <a:solidFill>
                  <a:srgbClr val="7030A0"/>
                </a:solidFill>
              </a:rPr>
            </a:br>
            <a:endParaRPr lang="pt-BR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50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020D95C-7A89-4F28-A99B-C7CD529C8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39925E3-E5F5-4ADE-9468-1C53CE5C573E}"/>
              </a:ext>
            </a:extLst>
          </p:cNvPr>
          <p:cNvSpPr txBox="1"/>
          <p:nvPr/>
        </p:nvSpPr>
        <p:spPr>
          <a:xfrm>
            <a:off x="1643270" y="1272209"/>
            <a:ext cx="59104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200" b="1" dirty="0">
                <a:solidFill>
                  <a:srgbClr val="7030A0"/>
                </a:solidFill>
              </a:rPr>
              <a:t>Ao pintar-te ali ilusão,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Que me deixas cega somente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Fica em meu coração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De onde nunca sais mas, sente!</a:t>
            </a:r>
            <a:br>
              <a:rPr lang="pt-BR" sz="3200" b="1" dirty="0">
                <a:solidFill>
                  <a:srgbClr val="7030A0"/>
                </a:solidFill>
              </a:rPr>
            </a:br>
            <a:endParaRPr lang="pt-BR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439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1391AD-6380-4C9F-A9DF-E267BC228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6FCC4DC-79CD-465C-9C53-C22E5ADD876B}"/>
              </a:ext>
            </a:extLst>
          </p:cNvPr>
          <p:cNvSpPr txBox="1"/>
          <p:nvPr/>
        </p:nvSpPr>
        <p:spPr>
          <a:xfrm>
            <a:off x="2054086" y="1722783"/>
            <a:ext cx="682486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200" b="1" dirty="0">
                <a:solidFill>
                  <a:srgbClr val="7030A0"/>
                </a:solidFill>
              </a:rPr>
              <a:t>Meu retrato está quase pronto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Pintado por mãos de fada...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Flui primeiro em palavras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Só depois em tela amada!</a:t>
            </a:r>
            <a:br>
              <a:rPr lang="pt-BR" sz="3200" b="1" dirty="0">
                <a:solidFill>
                  <a:srgbClr val="7030A0"/>
                </a:solidFill>
              </a:rPr>
            </a:br>
            <a:br>
              <a:rPr lang="pt-BR" b="1" dirty="0">
                <a:solidFill>
                  <a:srgbClr val="7030A0"/>
                </a:solidFill>
              </a:rPr>
            </a:br>
            <a:endParaRPr lang="pt-BR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434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7212A66-54A4-4B75-AE81-6CCAAB442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D80F61-831E-49B6-AEA4-6FA98E13B8FD}"/>
              </a:ext>
            </a:extLst>
          </p:cNvPr>
          <p:cNvSpPr txBox="1"/>
          <p:nvPr/>
        </p:nvSpPr>
        <p:spPr>
          <a:xfrm>
            <a:off x="1073425" y="1789044"/>
            <a:ext cx="734170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pt-BR" dirty="0">
                <a:solidFill>
                  <a:srgbClr val="7030A0"/>
                </a:solidFill>
              </a:rPr>
            </a:br>
            <a:r>
              <a:rPr lang="pt-BR" sz="3200" dirty="0">
                <a:solidFill>
                  <a:srgbClr val="7030A0"/>
                </a:solidFill>
              </a:rPr>
              <a:t> </a:t>
            </a:r>
            <a:r>
              <a:rPr lang="pt-BR" sz="3200" b="1" dirty="0">
                <a:solidFill>
                  <a:srgbClr val="7030A0"/>
                </a:solidFill>
              </a:rPr>
              <a:t>Amei pintar-te retrato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Ali, aqui meu sentido...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Agora que te vejo ato</a:t>
            </a:r>
            <a:br>
              <a:rPr lang="pt-BR" sz="3200" b="1" dirty="0">
                <a:solidFill>
                  <a:srgbClr val="7030A0"/>
                </a:solidFill>
              </a:rPr>
            </a:br>
            <a:r>
              <a:rPr lang="pt-BR" sz="3200" b="1" dirty="0">
                <a:solidFill>
                  <a:srgbClr val="7030A0"/>
                </a:solidFill>
              </a:rPr>
              <a:t> Minha tela foi fluindo...</a:t>
            </a:r>
            <a:br>
              <a:rPr lang="pt-BR" sz="3200" b="1" dirty="0">
                <a:solidFill>
                  <a:srgbClr val="7030A0"/>
                </a:solidFill>
              </a:rPr>
            </a:br>
            <a:br>
              <a:rPr lang="pt-BR" sz="3200" b="1" dirty="0">
                <a:solidFill>
                  <a:srgbClr val="7030A0"/>
                </a:solidFill>
              </a:rPr>
            </a:br>
            <a:endParaRPr lang="pt-BR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00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20D54BD-CAD6-4671-A7EC-A16E9B420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B2C3237-65BD-41FD-8737-5A72D478DE4C}"/>
              </a:ext>
            </a:extLst>
          </p:cNvPr>
          <p:cNvSpPr txBox="1"/>
          <p:nvPr/>
        </p:nvSpPr>
        <p:spPr>
          <a:xfrm>
            <a:off x="1444487" y="1603513"/>
            <a:ext cx="598998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pt-BR" dirty="0"/>
            </a:br>
            <a:r>
              <a:rPr lang="pt-BR" dirty="0"/>
              <a:t> </a:t>
            </a:r>
            <a:r>
              <a:rPr lang="pt-BR" sz="3600" b="1" dirty="0">
                <a:solidFill>
                  <a:srgbClr val="7030A0"/>
                </a:solidFill>
              </a:rPr>
              <a:t>Assim te pintarei sempre...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Com minhas mãos entre pincéis,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A tinta é feita de amor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 Bordada como luz do criador!</a:t>
            </a:r>
            <a:br>
              <a:rPr lang="pt-BR" sz="3600" b="1" dirty="0">
                <a:solidFill>
                  <a:srgbClr val="7030A0"/>
                </a:solidFill>
              </a:rPr>
            </a:br>
            <a:br>
              <a:rPr lang="pt-BR" sz="3600" b="1" dirty="0">
                <a:solidFill>
                  <a:srgbClr val="7030A0"/>
                </a:solidFill>
              </a:rPr>
            </a:br>
            <a:br>
              <a:rPr lang="pt-BR" sz="3600" b="1" dirty="0">
                <a:solidFill>
                  <a:srgbClr val="7030A0"/>
                </a:solidFill>
              </a:rPr>
            </a:br>
            <a:endParaRPr lang="pt-BR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20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716D5D-C8F5-4200-B8FA-CA954B828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DACD1A0-B558-42E3-97E8-863661324600}"/>
              </a:ext>
            </a:extLst>
          </p:cNvPr>
          <p:cNvSpPr txBox="1"/>
          <p:nvPr/>
        </p:nvSpPr>
        <p:spPr>
          <a:xfrm>
            <a:off x="1007165" y="1113183"/>
            <a:ext cx="719593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7030A0"/>
                </a:solidFill>
              </a:rPr>
              <a:t>RETRATO</a:t>
            </a:r>
          </a:p>
          <a:p>
            <a:endParaRPr lang="pt-BR" b="1" dirty="0">
              <a:solidFill>
                <a:srgbClr val="7030A0"/>
              </a:solidFill>
            </a:endParaRPr>
          </a:p>
          <a:p>
            <a:r>
              <a:rPr lang="pt-BR" b="1" dirty="0">
                <a:solidFill>
                  <a:srgbClr val="7030A0"/>
                </a:solidFill>
              </a:rPr>
              <a:t>LUISA ZACARIAS  POESIA/POETISA</a:t>
            </a:r>
          </a:p>
          <a:p>
            <a:r>
              <a:rPr lang="pt-BR" b="1" dirty="0">
                <a:solidFill>
                  <a:srgbClr val="7030A0"/>
                </a:solidFill>
              </a:rPr>
              <a:t>FORMATAÇÃO E IMAGENS DO SLIDES: NORMA AP SILVEIRA DE MORAES</a:t>
            </a:r>
          </a:p>
          <a:p>
            <a:endParaRPr lang="pt-BR" b="1" dirty="0">
              <a:solidFill>
                <a:srgbClr val="7030A0"/>
              </a:solidFill>
            </a:endParaRPr>
          </a:p>
          <a:p>
            <a:r>
              <a:rPr lang="pt-BR" b="1" dirty="0">
                <a:solidFill>
                  <a:srgbClr val="7030A0"/>
                </a:solidFill>
              </a:rPr>
              <a:t>MUSICA: ALÉM DO HORIZONTE- NARA LEÃO</a:t>
            </a:r>
          </a:p>
          <a:p>
            <a:endParaRPr lang="pt-BR" b="1" dirty="0">
              <a:solidFill>
                <a:srgbClr val="7030A0"/>
              </a:solidFill>
            </a:endParaRPr>
          </a:p>
          <a:p>
            <a:r>
              <a:rPr lang="pt-BR" b="1" dirty="0">
                <a:solidFill>
                  <a:srgbClr val="7030A0"/>
                </a:solidFill>
              </a:rPr>
              <a:t>DIVULGAÇÃO</a:t>
            </a:r>
          </a:p>
          <a:p>
            <a:r>
              <a:rPr lang="pt-BR" b="1" dirty="0">
                <a:solidFill>
                  <a:srgbClr val="7030A0"/>
                </a:solidFill>
              </a:rPr>
              <a:t>LUISA ZACARIAS SLIDES</a:t>
            </a:r>
          </a:p>
          <a:p>
            <a:r>
              <a:rPr lang="pt-BR" b="1" dirty="0">
                <a:solidFill>
                  <a:srgbClr val="7030A0"/>
                </a:solidFill>
              </a:rPr>
              <a:t>WWW.SERGRASAN.COM</a:t>
            </a:r>
          </a:p>
          <a:p>
            <a:r>
              <a:rPr lang="pt-BR" b="1" dirty="0">
                <a:solidFill>
                  <a:srgbClr val="7030A0"/>
                </a:solidFill>
              </a:rPr>
              <a:t>06/20202</a:t>
            </a:r>
          </a:p>
        </p:txBody>
      </p:sp>
    </p:spTree>
    <p:extLst>
      <p:ext uri="{BB962C8B-B14F-4D97-AF65-F5344CB8AC3E}">
        <p14:creationId xmlns:p14="http://schemas.microsoft.com/office/powerpoint/2010/main" val="1819549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2000">
        <p15:prstTrans prst="origami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255</Words>
  <Application>Microsoft Office PowerPoint</Application>
  <PresentationFormat>Apresentação na tela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5</cp:revision>
  <dcterms:created xsi:type="dcterms:W3CDTF">2020-06-02T12:27:04Z</dcterms:created>
  <dcterms:modified xsi:type="dcterms:W3CDTF">2020-06-02T13:18:37Z</dcterms:modified>
</cp:coreProperties>
</file>