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sldIdLst>
    <p:sldId id="261" r:id="rId2"/>
    <p:sldId id="263" r:id="rId3"/>
    <p:sldId id="260" r:id="rId4"/>
    <p:sldId id="262" r:id="rId5"/>
    <p:sldId id="264" r:id="rId6"/>
    <p:sldId id="265" r:id="rId7"/>
    <p:sldId id="268" r:id="rId8"/>
    <p:sldId id="267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" initials="N" lastIdx="1" clrIdx="0">
    <p:extLst>
      <p:ext uri="{19B8F6BF-5375-455C-9EA6-DF929625EA0E}">
        <p15:presenceInfo xmlns:p15="http://schemas.microsoft.com/office/powerpoint/2012/main" userId="Norm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1-30T15:00:59.998" idx="1">
    <p:pos x="10" y="10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2585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295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869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4043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789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122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996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560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156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534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1579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E93C7-6DBC-49B8-B149-A59486E3F7DD}" type="datetimeFigureOut">
              <a:rPr lang="pt-BR" smtClean="0"/>
              <a:t>30/01/2019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E45E5-A845-454F-9B9D-3DAA231075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35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651164"/>
            <a:ext cx="9143999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dirty="0" smtClean="0"/>
              <a:t>       </a:t>
            </a:r>
            <a:r>
              <a:rPr lang="pt-BR" sz="8800" b="1" dirty="0" smtClean="0">
                <a:solidFill>
                  <a:schemeClr val="bg1"/>
                </a:solidFill>
              </a:rPr>
              <a:t>RAZÃO </a:t>
            </a:r>
            <a:r>
              <a:rPr lang="pt-BR" sz="8800" b="1" dirty="0">
                <a:solidFill>
                  <a:schemeClr val="bg1"/>
                </a:solidFill>
              </a:rPr>
              <a:t>DE </a:t>
            </a:r>
            <a:r>
              <a:rPr lang="pt-BR" sz="8800" b="1" dirty="0" smtClean="0">
                <a:solidFill>
                  <a:schemeClr val="bg1"/>
                </a:solidFill>
              </a:rPr>
              <a:t>VIVER</a:t>
            </a:r>
          </a:p>
          <a:p>
            <a:pPr algn="ctr"/>
            <a:r>
              <a:rPr lang="pt-BR" sz="6000" b="1" dirty="0">
                <a:solidFill>
                  <a:schemeClr val="bg1"/>
                </a:solidFill>
              </a:rPr>
              <a:t> </a:t>
            </a:r>
            <a:r>
              <a:rPr lang="pt-BR" sz="6000" b="1" dirty="0" smtClean="0">
                <a:solidFill>
                  <a:schemeClr val="bg1"/>
                </a:solidFill>
              </a:rPr>
              <a:t>LUISA ZACARIAS</a:t>
            </a:r>
          </a:p>
          <a:p>
            <a:pPr algn="ctr"/>
            <a:endParaRPr lang="pt-BR" sz="6000" b="1" dirty="0" smtClean="0">
              <a:solidFill>
                <a:schemeClr val="bg1"/>
              </a:solidFill>
            </a:endParaRPr>
          </a:p>
          <a:p>
            <a:endParaRPr lang="pt-BR" sz="6000" b="1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4400" b="1" dirty="0" smtClean="0">
                <a:solidFill>
                  <a:schemeClr val="bg1"/>
                </a:solidFill>
              </a:rPr>
              <a:t>WWW.SERGRASAN.COM.BR</a:t>
            </a:r>
            <a:r>
              <a:rPr lang="pt-BR" sz="4400" b="1" dirty="0">
                <a:solidFill>
                  <a:schemeClr val="bg1"/>
                </a:solidFill>
              </a:rPr>
              <a:t/>
            </a:r>
            <a:br>
              <a:rPr lang="pt-BR" sz="4400" b="1" dirty="0">
                <a:solidFill>
                  <a:schemeClr val="bg1"/>
                </a:solidFill>
              </a:rPr>
            </a:br>
            <a:r>
              <a:rPr lang="pt-BR" sz="4400" b="1" dirty="0">
                <a:solidFill>
                  <a:schemeClr val="bg1"/>
                </a:solidFill>
              </a:rPr>
              <a:t/>
            </a:r>
            <a:br>
              <a:rPr lang="pt-BR" sz="4400" b="1" dirty="0">
                <a:solidFill>
                  <a:schemeClr val="bg1"/>
                </a:solidFill>
              </a:rPr>
            </a:br>
            <a:endParaRPr lang="pt-BR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466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  <p:sndAc>
          <p:stSnd loop="1">
            <p:snd r:embed="rId2" name="Tim Maia - Azul da cor do mar (1).wav"/>
          </p:stSnd>
        </p:sndAc>
      </p:transition>
    </mc:Choice>
    <mc:Fallback xmlns="">
      <p:transition spd="slow" advClick="0" advTm="13000">
        <p:fade/>
        <p:sndAc>
          <p:stSnd loop="1">
            <p:snd r:embed="rId4" name="Tim Maia - Azul da cor do mar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69672" y="512618"/>
            <a:ext cx="56249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      A </a:t>
            </a:r>
            <a:r>
              <a:rPr lang="pt-BR" sz="4000" b="1" dirty="0">
                <a:solidFill>
                  <a:schemeClr val="bg1"/>
                </a:solidFill>
              </a:rPr>
              <a:t>razão do meu viver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     É sempre poder ter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568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45" y="720436"/>
            <a:ext cx="5486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Amigos para com viver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Amar e poder amar</a:t>
            </a:r>
          </a:p>
        </p:txBody>
      </p:sp>
    </p:spTree>
    <p:extLst>
      <p:ext uri="{BB962C8B-B14F-4D97-AF65-F5344CB8AC3E}">
        <p14:creationId xmlns:p14="http://schemas.microsoft.com/office/powerpoint/2010/main" val="762839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443345"/>
            <a:ext cx="72043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      </a:t>
            </a:r>
            <a:r>
              <a:rPr lang="pt-BR" dirty="0" smtClean="0"/>
              <a:t>              </a:t>
            </a:r>
            <a:r>
              <a:rPr lang="pt-BR" dirty="0"/>
              <a:t> </a:t>
            </a:r>
            <a:r>
              <a:rPr lang="pt-BR" sz="4000" b="1" dirty="0">
                <a:solidFill>
                  <a:schemeClr val="bg1"/>
                </a:solidFill>
              </a:rPr>
              <a:t>Sorrir, ver e beijar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    A família sempre abraçar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9144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0"/>
            <a:ext cx="64839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      </a:t>
            </a:r>
            <a:r>
              <a:rPr lang="pt-BR" sz="4000" b="1" dirty="0">
                <a:solidFill>
                  <a:schemeClr val="bg1"/>
                </a:solidFill>
              </a:rPr>
              <a:t>Ter luz em meu viver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   Orar e agradecer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433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87927"/>
            <a:ext cx="65670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Sempre a vida preencher...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No meu caminhar...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                                  </a:t>
            </a:r>
          </a:p>
        </p:txBody>
      </p:sp>
    </p:spTree>
    <p:extLst>
      <p:ext uri="{BB962C8B-B14F-4D97-AF65-F5344CB8AC3E}">
        <p14:creationId xmlns:p14="http://schemas.microsoft.com/office/powerpoint/2010/main" val="1748297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27018" y="332509"/>
            <a:ext cx="58050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Viver feliz é </a:t>
            </a:r>
            <a:r>
              <a:rPr lang="pt-BR" sz="4000" b="1" dirty="0" smtClean="0">
                <a:solidFill>
                  <a:schemeClr val="bg1"/>
                </a:solidFill>
              </a:rPr>
              <a:t>O DESEJO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  Luísa Zacarias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33493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5" y="360218"/>
            <a:ext cx="895003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Razão de viver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Poesia: Luisa Zacarias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Formatação de slides: Norma A Silveira de 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Imagens: Pixabay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Musica: Tim </a:t>
            </a:r>
            <a:r>
              <a:rPr lang="pt-BR" sz="3200" b="1" smtClean="0">
                <a:solidFill>
                  <a:schemeClr val="bg1"/>
                </a:solidFill>
              </a:rPr>
              <a:t>Maia _Azul </a:t>
            </a:r>
            <a:r>
              <a:rPr lang="pt-BR" sz="3200" b="1" dirty="0" smtClean="0">
                <a:solidFill>
                  <a:schemeClr val="bg1"/>
                </a:solidFill>
              </a:rPr>
              <a:t>da cor </a:t>
            </a:r>
            <a:r>
              <a:rPr lang="pt-BR" sz="3200" b="1" smtClean="0">
                <a:solidFill>
                  <a:schemeClr val="bg1"/>
                </a:solidFill>
              </a:rPr>
              <a:t>do mar</a:t>
            </a:r>
            <a:endParaRPr lang="pt-BR" sz="3200" b="1" dirty="0" smtClean="0">
              <a:solidFill>
                <a:schemeClr val="bg1"/>
              </a:solidFill>
            </a:endParaRPr>
          </a:p>
          <a:p>
            <a:endParaRPr lang="pt-BR" sz="3200" b="1" dirty="0">
              <a:solidFill>
                <a:schemeClr val="bg1"/>
              </a:solidFill>
            </a:endParaRP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LUISA ZACARIAS 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WWW.SERGRASA.COM.BR</a:t>
            </a:r>
          </a:p>
          <a:p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89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Click="0" advTm="13000">
        <p15:prstTrans prst="origami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59</Words>
  <Application>Microsoft Office PowerPoint</Application>
  <PresentationFormat>Apresentação na tela (4:3)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2019-01-30T15:48:24Z</dcterms:created>
  <dcterms:modified xsi:type="dcterms:W3CDTF">2019-01-30T17:52:54Z</dcterms:modified>
</cp:coreProperties>
</file>