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59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818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792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479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569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07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11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21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553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87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70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85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587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280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565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997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28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747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FBC1C10-85EB-4523-AE64-76E875D9E0D2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9041097-1093-4779-A049-63FD32D411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29743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782" y="0"/>
            <a:ext cx="493221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166255" y="332509"/>
            <a:ext cx="586047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/>
              <a:t>Cada dia...</a:t>
            </a:r>
          </a:p>
          <a:p>
            <a:endParaRPr lang="pt-BR" dirty="0"/>
          </a:p>
          <a:p>
            <a:r>
              <a:rPr lang="pt-BR" sz="3600" b="1" dirty="0" smtClean="0"/>
              <a:t>Luisa Zacarias</a:t>
            </a:r>
          </a:p>
          <a:p>
            <a:endParaRPr lang="pt-BR" sz="3600" b="1" dirty="0" smtClean="0"/>
          </a:p>
          <a:p>
            <a:endParaRPr lang="pt-BR" sz="3600" b="1" dirty="0"/>
          </a:p>
          <a:p>
            <a:endParaRPr lang="pt-BR" sz="3600" b="1" dirty="0" smtClean="0"/>
          </a:p>
          <a:p>
            <a:endParaRPr lang="pt-BR" sz="3600" b="1" dirty="0"/>
          </a:p>
          <a:p>
            <a:r>
              <a:rPr lang="pt-BR" sz="3200" b="1" dirty="0" smtClean="0"/>
              <a:t>Divulgação</a:t>
            </a:r>
          </a:p>
          <a:p>
            <a:r>
              <a:rPr lang="pt-BR" sz="3200" b="1" dirty="0" smtClean="0"/>
              <a:t>Luisa Zacarias Slides</a:t>
            </a:r>
          </a:p>
          <a:p>
            <a:r>
              <a:rPr lang="pt-BR" sz="3200" b="1" dirty="0" smtClean="0"/>
              <a:t>www.sergrasan.com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313597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7675" y="0"/>
            <a:ext cx="4886325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10836" y="304800"/>
            <a:ext cx="414683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/>
              <a:t>Cada dia </a:t>
            </a:r>
            <a:r>
              <a:rPr lang="pt-BR" sz="4000" b="1" dirty="0" smtClean="0"/>
              <a:t>é</a:t>
            </a:r>
          </a:p>
          <a:p>
            <a:pPr algn="ctr"/>
            <a:r>
              <a:rPr lang="pt-BR" sz="4000" b="1" dirty="0" smtClean="0"/>
              <a:t> </a:t>
            </a:r>
            <a:r>
              <a:rPr lang="pt-BR" sz="4000" b="1" dirty="0"/>
              <a:t>um dia para viver</a:t>
            </a:r>
            <a:br>
              <a:rPr lang="pt-BR" sz="4000" b="1" dirty="0"/>
            </a:br>
            <a:r>
              <a:rPr lang="pt-BR" sz="4000" b="1" dirty="0"/>
              <a:t>     Com amor, alegria e entusiasmo</a:t>
            </a:r>
            <a:br>
              <a:rPr lang="pt-BR" sz="4000" b="1" dirty="0"/>
            </a:br>
            <a:r>
              <a:rPr lang="pt-BR" sz="4000" b="1" dirty="0"/>
              <a:t>     Sem tudo isto não faz sentido.</a:t>
            </a:r>
            <a:br>
              <a:rPr lang="pt-BR" sz="4000" b="1" dirty="0"/>
            </a:br>
            <a:r>
              <a:rPr lang="pt-BR" sz="4000" b="1" dirty="0"/>
              <a:t/>
            </a:r>
            <a:br>
              <a:rPr lang="pt-BR" sz="4000" b="1" dirty="0"/>
            </a:b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190216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291" y="0"/>
            <a:ext cx="4716606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74073" y="249382"/>
            <a:ext cx="3810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/>
              <a:t>A fé é muito importante em cada ser</a:t>
            </a:r>
            <a:br>
              <a:rPr lang="pt-BR" sz="3600" b="1" dirty="0"/>
            </a:br>
            <a:r>
              <a:rPr lang="pt-BR" sz="3600" b="1" dirty="0"/>
              <a:t>     A luz também faz parte dela</a:t>
            </a:r>
            <a:br>
              <a:rPr lang="pt-BR" sz="3600" b="1" dirty="0"/>
            </a:br>
            <a:r>
              <a:rPr lang="pt-BR" sz="3600" b="1" dirty="0"/>
              <a:t>     São dois complementos fundamentais</a:t>
            </a:r>
            <a:br>
              <a:rPr lang="pt-BR" sz="3600" b="1" dirty="0"/>
            </a:br>
            <a:r>
              <a:rPr lang="pt-BR" sz="3600" b="1" dirty="0"/>
              <a:t/>
            </a:r>
            <a:br>
              <a:rPr lang="pt-BR" sz="3600" b="1" dirty="0"/>
            </a:b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52123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855" y="0"/>
            <a:ext cx="4558145" cy="68579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93964" y="263236"/>
            <a:ext cx="417021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/>
              <a:t>O amor é importante em ambas as </a:t>
            </a:r>
            <a:r>
              <a:rPr lang="pt-BR" sz="4000" b="1" dirty="0" smtClean="0"/>
              <a:t>partes.</a:t>
            </a:r>
            <a:r>
              <a:rPr lang="pt-BR" sz="4000" b="1" dirty="0"/>
              <a:t/>
            </a:r>
            <a:br>
              <a:rPr lang="pt-BR" sz="4000" b="1" dirty="0"/>
            </a:br>
            <a:r>
              <a:rPr lang="pt-BR" sz="4000" b="1" dirty="0"/>
              <a:t>     No homem mulher e vice versa</a:t>
            </a:r>
            <a:br>
              <a:rPr lang="pt-BR" sz="4000" b="1" dirty="0"/>
            </a:br>
            <a:r>
              <a:rPr lang="pt-BR" sz="4000" b="1" dirty="0"/>
              <a:t>     Com respeito entre si</a:t>
            </a:r>
            <a:br>
              <a:rPr lang="pt-BR" sz="4000" b="1" dirty="0"/>
            </a:b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61231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181" y="-193964"/>
            <a:ext cx="4892819" cy="70519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18655" y="235527"/>
            <a:ext cx="40732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/>
              <a:t>Tudo se leva na </a:t>
            </a:r>
            <a:r>
              <a:rPr lang="pt-BR" sz="4000" b="1" dirty="0" smtClean="0"/>
              <a:t>viagem.</a:t>
            </a:r>
            <a:r>
              <a:rPr lang="pt-BR" sz="4000" b="1" dirty="0"/>
              <a:t/>
            </a:r>
            <a:br>
              <a:rPr lang="pt-BR" sz="4000" b="1" dirty="0"/>
            </a:br>
            <a:r>
              <a:rPr lang="pt-BR" sz="4000" b="1" dirty="0"/>
              <a:t>     Terra sagrada é a </a:t>
            </a:r>
            <a:r>
              <a:rPr lang="pt-BR" sz="4000" b="1" dirty="0" smtClean="0"/>
              <a:t>nossa</a:t>
            </a:r>
          </a:p>
          <a:p>
            <a:pPr algn="ctr"/>
            <a:r>
              <a:rPr lang="pt-BR" sz="4000" b="1" dirty="0"/>
              <a:t/>
            </a:r>
            <a:br>
              <a:rPr lang="pt-BR" sz="4000" b="1" dirty="0"/>
            </a:br>
            <a:r>
              <a:rPr lang="pt-BR" sz="4000" b="1" dirty="0"/>
              <a:t>     Esta, que por ela pisamos!</a:t>
            </a:r>
            <a:br>
              <a:rPr lang="pt-BR" sz="4000" b="1" dirty="0"/>
            </a:br>
            <a:r>
              <a:rPr lang="pt-BR" sz="4000" b="1" dirty="0"/>
              <a:t/>
            </a:r>
            <a:br>
              <a:rPr lang="pt-BR" sz="4000" b="1" dirty="0"/>
            </a:b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41034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764" y="0"/>
            <a:ext cx="4835236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415636" y="166255"/>
            <a:ext cx="3463637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/>
              <a:t>Saudades nos vão </a:t>
            </a:r>
            <a:r>
              <a:rPr lang="pt-BR" sz="4000" b="1" dirty="0" smtClean="0"/>
              <a:t>deixando.</a:t>
            </a:r>
            <a:r>
              <a:rPr lang="pt-BR" sz="4000" b="1" dirty="0"/>
              <a:t/>
            </a:r>
            <a:br>
              <a:rPr lang="pt-BR" sz="4000" b="1" dirty="0"/>
            </a:br>
            <a:r>
              <a:rPr lang="pt-BR" sz="4000" b="1" dirty="0"/>
              <a:t>     Em decadência paralela</a:t>
            </a:r>
            <a:br>
              <a:rPr lang="pt-BR" sz="4000" b="1" dirty="0"/>
            </a:br>
            <a:r>
              <a:rPr lang="pt-BR" sz="4000" b="1" dirty="0"/>
              <a:t>     Até lá chegar à tempo...</a:t>
            </a:r>
            <a:br>
              <a:rPr lang="pt-BR" sz="4000" b="1" dirty="0"/>
            </a:br>
            <a:r>
              <a:rPr lang="pt-BR" sz="4000" b="1" dirty="0"/>
              <a:t>         </a:t>
            </a:r>
          </a:p>
          <a:p>
            <a:r>
              <a:rPr lang="pt-BR" b="1" dirty="0" smtClean="0"/>
              <a:t>Luisa Zacarias</a:t>
            </a:r>
            <a:endParaRPr lang="pt-BR" dirty="0"/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945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07818"/>
            <a:ext cx="458585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Cada dia...</a:t>
            </a:r>
          </a:p>
          <a:p>
            <a:r>
              <a:rPr lang="pt-BR" sz="2400" b="1" dirty="0" smtClean="0"/>
              <a:t>Poesia de </a:t>
            </a:r>
          </a:p>
          <a:p>
            <a:r>
              <a:rPr lang="pt-BR" sz="2000" b="1" dirty="0" smtClean="0"/>
              <a:t>Luisa Zacarias</a:t>
            </a:r>
          </a:p>
          <a:p>
            <a:endParaRPr lang="pt-BR" sz="2000" b="1" dirty="0" smtClean="0"/>
          </a:p>
          <a:p>
            <a:r>
              <a:rPr lang="pt-BR" sz="2000" b="1" dirty="0" smtClean="0"/>
              <a:t>Formatação do slides</a:t>
            </a:r>
          </a:p>
          <a:p>
            <a:r>
              <a:rPr lang="pt-BR" sz="2000" b="1" dirty="0" smtClean="0"/>
              <a:t>Norma </a:t>
            </a:r>
            <a:r>
              <a:rPr lang="pt-BR" sz="2000" b="1" dirty="0" err="1" smtClean="0"/>
              <a:t>Ap</a:t>
            </a:r>
            <a:r>
              <a:rPr lang="pt-BR" sz="2000" b="1" dirty="0" smtClean="0"/>
              <a:t> Silveira de Moraes</a:t>
            </a:r>
          </a:p>
          <a:p>
            <a:r>
              <a:rPr lang="pt-BR" sz="2000" b="1" dirty="0" smtClean="0"/>
              <a:t>Música.: </a:t>
            </a:r>
            <a:r>
              <a:rPr lang="pt-BR" sz="2000" b="1" dirty="0" err="1" smtClean="0"/>
              <a:t>Keny</a:t>
            </a:r>
            <a:r>
              <a:rPr lang="pt-BR" sz="2000" b="1" dirty="0" smtClean="0"/>
              <a:t> G</a:t>
            </a:r>
          </a:p>
          <a:p>
            <a:endParaRPr lang="pt-BR" sz="2000" b="1" dirty="0" smtClean="0"/>
          </a:p>
          <a:p>
            <a:r>
              <a:rPr lang="pt-BR" sz="2000" b="1" smtClean="0"/>
              <a:t>Imagens </a:t>
            </a:r>
            <a:r>
              <a:rPr lang="pt-BR" sz="2000" b="1" smtClean="0"/>
              <a:t>google GIFS</a:t>
            </a:r>
            <a:endParaRPr lang="pt-BR" sz="2000" b="1" dirty="0" smtClean="0"/>
          </a:p>
          <a:p>
            <a:endParaRPr lang="pt-BR" sz="2000" b="1" dirty="0" smtClean="0"/>
          </a:p>
          <a:p>
            <a:endParaRPr lang="pt-BR" sz="2000" b="1" dirty="0" smtClean="0"/>
          </a:p>
          <a:p>
            <a:endParaRPr lang="pt-BR" sz="2000" b="1" dirty="0" smtClean="0"/>
          </a:p>
          <a:p>
            <a:endParaRPr lang="pt-BR" sz="2000" b="1" dirty="0" smtClean="0"/>
          </a:p>
          <a:p>
            <a:r>
              <a:rPr lang="pt-BR" sz="3200" b="1" dirty="0" smtClean="0"/>
              <a:t>Divulgação</a:t>
            </a:r>
          </a:p>
          <a:p>
            <a:r>
              <a:rPr lang="pt-BR" sz="3200" b="1" dirty="0" smtClean="0"/>
              <a:t>Luisa Zacarias Slides</a:t>
            </a:r>
          </a:p>
          <a:p>
            <a:r>
              <a:rPr lang="pt-BR" sz="3200" b="1" dirty="0" smtClean="0"/>
              <a:t>www.sergrasan.com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120837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5000">
        <p14:vortex dir="r"/>
        <p:sndAc>
          <p:endSnd/>
        </p:sndAc>
      </p:transition>
    </mc:Choice>
    <mc:Fallback xmlns="">
      <p:transition spd="slow" advClick="0" advTm="15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22</TotalTime>
  <Words>73</Words>
  <Application>Microsoft Office PowerPoint</Application>
  <PresentationFormat>Apresentação na tela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0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2018-12-19T19:12:46Z</dcterms:created>
  <dcterms:modified xsi:type="dcterms:W3CDTF">2018-12-19T19:36:43Z</dcterms:modified>
</cp:coreProperties>
</file>