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60" r:id="rId4"/>
    <p:sldId id="258" r:id="rId5"/>
    <p:sldId id="259" r:id="rId6"/>
    <p:sldId id="262" r:id="rId7"/>
    <p:sldId id="263" r:id="rId8"/>
    <p:sldId id="256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3856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24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217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693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216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664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71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66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587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824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28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BE2FD-86CB-4A19-B653-F0732802EDC3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9FE4E-7817-4993-8B36-A1FE206AA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689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7" y="554182"/>
            <a:ext cx="71212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Olhando-me no espelho</a:t>
            </a:r>
            <a:r>
              <a:rPr lang="pt-BR" sz="3600" b="1" dirty="0" smtClean="0">
                <a:solidFill>
                  <a:schemeClr val="bg1"/>
                </a:solidFill>
              </a:rPr>
              <a:t>...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Luisa Zacarias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www.sergrasan.com.br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045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  <p:sndAc>
          <p:stSnd loop="1">
            <p:snd r:embed="rId2" name="Olivia newton jhonATT004043.wav"/>
          </p:stSnd>
        </p:sndAc>
      </p:transition>
    </mc:Choice>
    <mc:Fallback>
      <p:transition spd="slow" advClick="0" advTm="13000">
        <p:fade/>
        <p:sndAc>
          <p:stSnd loop="1">
            <p:snd r:embed="rId2" name="Olivia newton jhonATT00404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4" y="3713018"/>
            <a:ext cx="7121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Olhei o espelho, nele </a:t>
            </a:r>
            <a:r>
              <a:rPr lang="pt-BR" sz="3200" b="1" dirty="0" smtClean="0">
                <a:solidFill>
                  <a:schemeClr val="bg1"/>
                </a:solidFill>
              </a:rPr>
              <a:t>refletiam </a:t>
            </a:r>
            <a:r>
              <a:rPr lang="pt-BR" sz="3200" b="1" dirty="0">
                <a:solidFill>
                  <a:schemeClr val="bg1"/>
                </a:solidFill>
              </a:rPr>
              <a:t>traços de mim.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Não queria acreditar no que estava olhando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326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817418"/>
            <a:ext cx="7744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Meus cabelos cor de negro tinham branqueado,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era o peso da saudade!</a:t>
            </a: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713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360218"/>
            <a:ext cx="6012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Eu, não me sentia com a idade que assimilava meu olhar mas,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o certo é que o "ALGODÃO" não engana.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409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49382"/>
            <a:ext cx="72874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70C0"/>
                </a:solidFill>
              </a:rPr>
              <a:t>Limpei  e tornei a limpar mas, estava tudo ali</a:t>
            </a:r>
            <a:br>
              <a:rPr lang="pt-BR" sz="3600" b="1" dirty="0">
                <a:solidFill>
                  <a:srgbClr val="0070C0"/>
                </a:solidFill>
              </a:rPr>
            </a:br>
            <a:r>
              <a:rPr lang="pt-BR" sz="3600" b="1" dirty="0">
                <a:solidFill>
                  <a:srgbClr val="0070C0"/>
                </a:solidFill>
              </a:rPr>
              <a:t>na hora da verdade...!</a:t>
            </a:r>
          </a:p>
        </p:txBody>
      </p:sp>
    </p:spTree>
    <p:extLst>
      <p:ext uri="{BB962C8B-B14F-4D97-AF65-F5344CB8AC3E}">
        <p14:creationId xmlns:p14="http://schemas.microsoft.com/office/powerpoint/2010/main" val="3990842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568036"/>
            <a:ext cx="58189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Quiçá nunca mais me aproximei deste,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por muito que o tenha tentado...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69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3671455"/>
            <a:ext cx="70658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Agora já o vou fazendo, pois tenho que me mimar...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Gratidão, amor e respeito são palavras que gosto de ofertar.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351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87927" y="346364"/>
            <a:ext cx="829887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Olhando-me no espelho...20/08/2018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Formatação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</a:t>
            </a:r>
            <a:r>
              <a:rPr lang="pt-BR" sz="3200" b="1" dirty="0" err="1" smtClean="0">
                <a:solidFill>
                  <a:schemeClr val="bg1"/>
                </a:solidFill>
              </a:rPr>
              <a:t>Ap</a:t>
            </a:r>
            <a:r>
              <a:rPr lang="pt-BR" sz="3200" b="1" dirty="0" smtClean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 Pixabay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Musica:</a:t>
            </a:r>
            <a:br>
              <a:rPr lang="pt-BR" sz="3200" b="1" dirty="0" smtClean="0">
                <a:solidFill>
                  <a:schemeClr val="bg1"/>
                </a:solidFill>
              </a:rPr>
            </a:br>
            <a:r>
              <a:rPr lang="pt-BR" sz="3200" b="1" dirty="0" smtClean="0">
                <a:solidFill>
                  <a:schemeClr val="bg1"/>
                </a:solidFill>
              </a:rPr>
              <a:t/>
            </a:r>
            <a:br>
              <a:rPr lang="pt-BR" sz="3200" b="1" dirty="0" smtClean="0">
                <a:solidFill>
                  <a:schemeClr val="bg1"/>
                </a:solidFill>
              </a:rPr>
            </a:b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www.sergrasan.com.br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833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56</Words>
  <Application>Microsoft Office PowerPoint</Application>
  <PresentationFormat>Apresentação na tela (4:3)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3</cp:revision>
  <dcterms:created xsi:type="dcterms:W3CDTF">2018-08-20T23:30:30Z</dcterms:created>
  <dcterms:modified xsi:type="dcterms:W3CDTF">2018-08-20T23:53:19Z</dcterms:modified>
</cp:coreProperties>
</file>