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6234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474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14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84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984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49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016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794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73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9342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2941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63534-C0B3-4879-AAED-431D3669C464}" type="datetimeFigureOut">
              <a:rPr lang="pt-BR" smtClean="0"/>
              <a:t>01/12/2015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4B827-3219-44DA-B468-59D65511B7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1090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207818"/>
            <a:ext cx="8756073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RES(CALDO) DE 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NOVEMBRO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Texto de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Luísa Zacarias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Luísa </a:t>
            </a:r>
            <a:r>
              <a:rPr lang="pt-BR" sz="6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</a:t>
            </a:r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acarias Slides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6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  <p:sndAc>
          <p:stSnd loop="1">
            <p:snd r:embed="rId2" name="58-celin dion - when i need you.wav"/>
          </p:stSnd>
        </p:sndAc>
      </p:transition>
    </mc:Choice>
    <mc:Fallback>
      <p:transition spd="slow" advClick="0" advTm="4000">
        <p:fade/>
        <p:sndAc>
          <p:stSnd loop="1">
            <p:snd r:embed="rId2" name="58-celin dion - when i need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24691" y="152400"/>
            <a:ext cx="90193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Foram tantas as perspectivas para ti, meu, mês de res(caldo) que o tempo passou </a:t>
            </a:r>
            <a:r>
              <a:rPr lang="pt-BR" sz="32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atri</a:t>
            </a:r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(bola)do demais!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Foram dias e dias adoentada, queria fazer tanta coisa e não deu tempo...</a:t>
            </a:r>
          </a:p>
        </p:txBody>
      </p:sp>
    </p:spTree>
    <p:extLst>
      <p:ext uri="{BB962C8B-B14F-4D97-AF65-F5344CB8AC3E}">
        <p14:creationId xmlns:p14="http://schemas.microsoft.com/office/powerpoint/2010/main" val="280612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221673"/>
            <a:ext cx="8672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Ele, também fez aniversário há e elas também e eu nem dei os parabéns a ambos...que seca!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Eu fizera depois sim, talvez, me pagaram da mesma moeda...</a:t>
            </a:r>
          </a:p>
        </p:txBody>
      </p:sp>
    </p:spTree>
    <p:extLst>
      <p:ext uri="{BB962C8B-B14F-4D97-AF65-F5344CB8AC3E}">
        <p14:creationId xmlns:p14="http://schemas.microsoft.com/office/powerpoint/2010/main" val="1087744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</p:spPr>
      </p:pic>
      <p:sp>
        <p:nvSpPr>
          <p:cNvPr id="6" name="CaixaDeTexto 5"/>
          <p:cNvSpPr txBox="1"/>
          <p:nvPr/>
        </p:nvSpPr>
        <p:spPr>
          <a:xfrm>
            <a:off x="221673" y="0"/>
            <a:ext cx="91301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telefone só tocou duas vezes...eu atendi: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era meu irmão que muito adoro ele é um </a:t>
            </a:r>
            <a:r>
              <a:rPr lang="pt-BR" sz="36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pouquito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chato, mas eu adoro-o e depois minha mãe em seguida ele passou-lhe o telefone e me desejando muitos anos com mais saúde.</a:t>
            </a:r>
          </a:p>
        </p:txBody>
      </p:sp>
    </p:spTree>
    <p:extLst>
      <p:ext uri="{BB962C8B-B14F-4D97-AF65-F5344CB8AC3E}">
        <p14:creationId xmlns:p14="http://schemas.microsoft.com/office/powerpoint/2010/main" val="276327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152400"/>
            <a:ext cx="86590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Pois é o que sempre se pede sem dúvida e com uns poucos de </a:t>
            </a:r>
            <a:r>
              <a:rPr lang="pt-BR" sz="3600" b="1" dirty="0" err="1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eurozitos</a:t>
            </a:r>
            <a:r>
              <a:rPr lang="pt-BR" sz="36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 (euro) 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calhava nada mal, por contrário ajudava </a:t>
            </a:r>
            <a:r>
              <a:rPr lang="pt-BR" sz="36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bué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 se ajudava amigos!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Até os mais favorecidos o pedem, o desejam.</a:t>
            </a:r>
          </a:p>
        </p:txBody>
      </p:sp>
    </p:spTree>
    <p:extLst>
      <p:ext uri="{BB962C8B-B14F-4D97-AF65-F5344CB8AC3E}">
        <p14:creationId xmlns:p14="http://schemas.microsoft.com/office/powerpoint/2010/main" val="161075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124691"/>
            <a:ext cx="881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triste, eu sei que é, termos uma família enumerada e poucos fazerem o que eu faço...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não faz mal, as ações são para quem as faz, e, eu sempre de mãos abertas para todos.</a:t>
            </a:r>
          </a:p>
        </p:txBody>
      </p:sp>
    </p:spTree>
    <p:extLst>
      <p:ext uri="{BB962C8B-B14F-4D97-AF65-F5344CB8AC3E}">
        <p14:creationId xmlns:p14="http://schemas.microsoft.com/office/powerpoint/2010/main" val="16948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0"/>
            <a:ext cx="94488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-34637" y="198871"/>
            <a:ext cx="890847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Deus, O Senhor Altíssimo sabe tudo e vê por isso não me ralo mais!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custa, fazermos o bem e estarmos sempre a levar com a mesma dose em cima das costelas...não acham!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Eu acho que tenho razão.</a:t>
            </a:r>
          </a:p>
        </p:txBody>
      </p:sp>
    </p:spTree>
    <p:extLst>
      <p:ext uri="{BB962C8B-B14F-4D97-AF65-F5344CB8AC3E}">
        <p14:creationId xmlns:p14="http://schemas.microsoft.com/office/powerpoint/2010/main" val="4278664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193964" y="193964"/>
            <a:ext cx="939338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Sei que não sou perfeita, mas tenham dó...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mês é "grande", para trabalhar e para receber...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Logo só eu a castigada!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Quando se recebe `não chega apenas de </a:t>
            </a:r>
            <a:r>
              <a:rPr lang="pt-BR" sz="36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amor´uma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expressão que dizemos aqui em Portugal.</a:t>
            </a:r>
          </a:p>
        </p:txBody>
      </p:sp>
    </p:spTree>
    <p:extLst>
      <p:ext uri="{BB962C8B-B14F-4D97-AF65-F5344CB8AC3E}">
        <p14:creationId xmlns:p14="http://schemas.microsoft.com/office/powerpoint/2010/main" val="728712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365126"/>
            <a:ext cx="86036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Mas é a verdade, estamos há espera trinta dias ou trinta e um e quando </a:t>
            </a:r>
            <a:r>
              <a:rPr lang="pt-BR" sz="32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jáz</a:t>
            </a:r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`é fogo que arde sem se ver´...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outra expressão, esta, mais poética!</a:t>
            </a:r>
          </a:p>
          <a:p>
            <a:pPr algn="ctr"/>
            <a:r>
              <a:rPr lang="pt-BR" sz="32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vida é uma correria, mas quando saudável é maravilhosa.</a:t>
            </a:r>
          </a:p>
        </p:txBody>
      </p:sp>
    </p:spTree>
    <p:extLst>
      <p:ext uri="{BB962C8B-B14F-4D97-AF65-F5344CB8AC3E}">
        <p14:creationId xmlns:p14="http://schemas.microsoft.com/office/powerpoint/2010/main" val="54539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0"/>
            <a:ext cx="87837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Esta é a minha visão de vê-la. Sei que é uma passagem para cada um, uns partem mais cedo e outros mais idosos, pela lei da vida!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Não é, é bem aceite por cada ser, pois quem parte leva saudade, e quem fica saudade vivendo...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87920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96982" y="365126"/>
            <a:ext cx="87560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Dezembro entrou e nele também traz saudade...finda com outra perspectiva!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Até lá...</a:t>
            </a:r>
          </a:p>
          <a:p>
            <a:pPr algn="ctr"/>
            <a:r>
              <a:rPr lang="pt-BR" sz="36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Bai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600" b="1" dirty="0" err="1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Bai</a:t>
            </a:r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!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01-12-2015  **  Luísa Zacarias **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                    ************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Este é o meu res(caldo) ou seja o meu apanhado de novembro.</a:t>
            </a:r>
          </a:p>
        </p:txBody>
      </p:sp>
    </p:spTree>
    <p:extLst>
      <p:ext uri="{BB962C8B-B14F-4D97-AF65-F5344CB8AC3E}">
        <p14:creationId xmlns:p14="http://schemas.microsoft.com/office/powerpoint/2010/main" val="1002649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207818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Obrigado amigos, por me lerem e </a:t>
            </a:r>
          </a:p>
          <a:p>
            <a:pPr algn="ctr"/>
            <a:r>
              <a:rPr lang="pt-BR" sz="3600" b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beijo </a:t>
            </a:r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todos </a:t>
            </a:r>
          </a:p>
          <a:p>
            <a:pPr algn="ctr"/>
            <a:r>
              <a:rPr lang="pt-BR" sz="3600" b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Bem hajam!</a:t>
            </a:r>
          </a:p>
        </p:txBody>
      </p:sp>
    </p:spTree>
    <p:extLst>
      <p:ext uri="{BB962C8B-B14F-4D97-AF65-F5344CB8AC3E}">
        <p14:creationId xmlns:p14="http://schemas.microsoft.com/office/powerpoint/2010/main" val="254968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144000" cy="7201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Créditos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Texto de Luísa  Zacarias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Formatação: Norma Aparecida Silveira  de Moraes</a:t>
            </a: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Imagens </a:t>
            </a:r>
            <a:r>
              <a:rPr lang="pt-BR" sz="3600" b="1" spc="5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do google </a:t>
            </a:r>
            <a:endParaRPr lang="pt-BR" sz="36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Luísa Zacarias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</a:p>
          <a:p>
            <a:endParaRPr lang="pt-BR" sz="4800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pt-BR" sz="4800" dirty="0" smtClean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74965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14:shred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451</Words>
  <Application>Microsoft Office PowerPoint</Application>
  <PresentationFormat>Apresentação na tela (4:3)</PresentationFormat>
  <Paragraphs>52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6</cp:revision>
  <dcterms:created xsi:type="dcterms:W3CDTF">2015-12-01T17:53:48Z</dcterms:created>
  <dcterms:modified xsi:type="dcterms:W3CDTF">2015-12-01T18:39:52Z</dcterms:modified>
</cp:coreProperties>
</file>