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56" r:id="rId12"/>
    <p:sldId id="267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6D60-423B-4715-A981-956A48BF495F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67991-D8C6-4301-9B16-807076B884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5584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6D60-423B-4715-A981-956A48BF495F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67991-D8C6-4301-9B16-807076B884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7624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6D60-423B-4715-A981-956A48BF495F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67991-D8C6-4301-9B16-807076B884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516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6D60-423B-4715-A981-956A48BF495F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67991-D8C6-4301-9B16-807076B884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3081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6D60-423B-4715-A981-956A48BF495F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67991-D8C6-4301-9B16-807076B884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3069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6D60-423B-4715-A981-956A48BF495F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67991-D8C6-4301-9B16-807076B884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1957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6D60-423B-4715-A981-956A48BF495F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67991-D8C6-4301-9B16-807076B884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5414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6D60-423B-4715-A981-956A48BF495F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67991-D8C6-4301-9B16-807076B884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3671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6D60-423B-4715-A981-956A48BF495F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67991-D8C6-4301-9B16-807076B884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8480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6D60-423B-4715-A981-956A48BF495F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67991-D8C6-4301-9B16-807076B884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8364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6D60-423B-4715-A981-956A48BF495F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67991-D8C6-4301-9B16-807076B884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9778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96D60-423B-4715-A981-956A48BF495F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67991-D8C6-4301-9B16-807076B884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47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</p:spPr>
      </p:pic>
      <p:sp>
        <p:nvSpPr>
          <p:cNvPr id="5" name="CaixaDeTexto 4"/>
          <p:cNvSpPr txBox="1"/>
          <p:nvPr/>
        </p:nvSpPr>
        <p:spPr>
          <a:xfrm>
            <a:off x="775855" y="365126"/>
            <a:ext cx="696883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Saudade sentida pelos  avós</a:t>
            </a:r>
          </a:p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por</a:t>
            </a:r>
            <a:endParaRPr lang="pt-BR" sz="6000" b="1" dirty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Luisa Zacarias</a:t>
            </a:r>
          </a:p>
          <a:p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Luisa Zacarias Slides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www.sergrasan.com.br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249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  <p:sndAc>
          <p:stSnd loop="1">
            <p:snd r:embed="rId2" name="Caixinha de Dormir -  Boi da Cara Preta.wav"/>
          </p:stSnd>
        </p:sndAc>
      </p:transition>
    </mc:Choice>
    <mc:Fallback>
      <p:transition spd="slow" advClick="0" advTm="10000">
        <p:fade/>
        <p:sndAc>
          <p:stSnd loop="1">
            <p:snd r:embed="rId2" name="Caixinha de Dormir -  Boi da Cara Pre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886691" y="1011382"/>
            <a:ext cx="659476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DIA DOS AVÓS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  Celebra-se a vinte seis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  do mês sete o dia dos avós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  que data mais linda...                          </a:t>
            </a:r>
            <a:r>
              <a:rPr lang="pt-BR" sz="4000" b="1" dirty="0"/>
              <a:t>           *</a:t>
            </a:r>
            <a:br>
              <a:rPr lang="pt-BR" sz="4000" b="1" dirty="0"/>
            </a:br>
            <a:r>
              <a:rPr lang="pt-BR" sz="4000" b="1" dirty="0"/>
              <a:t>                                                                      </a:t>
            </a:r>
          </a:p>
        </p:txBody>
      </p:sp>
    </p:spTree>
    <p:extLst>
      <p:ext uri="{BB962C8B-B14F-4D97-AF65-F5344CB8AC3E}">
        <p14:creationId xmlns:p14="http://schemas.microsoft.com/office/powerpoint/2010/main" val="4122885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82691"/>
          </a:xfrm>
        </p:spPr>
      </p:pic>
      <p:sp>
        <p:nvSpPr>
          <p:cNvPr id="5" name="CaixaDeTexto 4"/>
          <p:cNvSpPr txBox="1"/>
          <p:nvPr/>
        </p:nvSpPr>
        <p:spPr>
          <a:xfrm>
            <a:off x="1094509" y="983673"/>
            <a:ext cx="666403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      </a:t>
            </a:r>
            <a:r>
              <a:rPr lang="pt-BR" sz="4000" b="1" dirty="0">
                <a:solidFill>
                  <a:schemeClr val="bg1"/>
                </a:solidFill>
              </a:rPr>
              <a:t>Eu hoje nem sequer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 pude estar com os meus </a:t>
            </a:r>
            <a:r>
              <a:rPr lang="pt-BR" sz="4000" b="1" dirty="0" smtClean="0">
                <a:solidFill>
                  <a:schemeClr val="bg1"/>
                </a:solidFill>
              </a:rPr>
              <a:t>netos</a:t>
            </a:r>
            <a:r>
              <a:rPr lang="pt-BR" sz="4000" b="1" dirty="0">
                <a:solidFill>
                  <a:schemeClr val="bg1"/>
                </a:solidFill>
              </a:rPr>
              <a:t>                              *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 para um beijo lhes dar...               </a:t>
            </a:r>
            <a:r>
              <a:rPr lang="pt-BR" dirty="0"/>
              <a:t>            *      *</a:t>
            </a:r>
            <a:br>
              <a:rPr lang="pt-BR" dirty="0"/>
            </a:br>
            <a:r>
              <a:rPr lang="pt-BR" dirty="0"/>
              <a:t>                                                                                        </a:t>
            </a:r>
          </a:p>
        </p:txBody>
      </p:sp>
    </p:spTree>
    <p:extLst>
      <p:ext uri="{BB962C8B-B14F-4D97-AF65-F5344CB8AC3E}">
        <p14:creationId xmlns:p14="http://schemas.microsoft.com/office/powerpoint/2010/main" val="181285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568036"/>
            <a:ext cx="733771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É triste sim</a:t>
            </a:r>
            <a:r>
              <a:rPr lang="pt-BR" sz="4000" b="1" dirty="0" smtClean="0">
                <a:solidFill>
                  <a:schemeClr val="bg1"/>
                </a:solidFill>
              </a:rPr>
              <a:t>, (se)</a:t>
            </a: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 lembrarem-se de nós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 só para seu interesse pessoal...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937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98764" y="457200"/>
            <a:ext cx="69134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Nem o </a:t>
            </a:r>
            <a:r>
              <a:rPr lang="pt-BR" sz="4000" b="1" dirty="0">
                <a:solidFill>
                  <a:schemeClr val="bg1"/>
                </a:solidFill>
              </a:rPr>
              <a:t>telefone sequer tocou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para ouvir ao menos as suas vozes                 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e encherem  minha alma de alegria              </a:t>
            </a:r>
          </a:p>
        </p:txBody>
      </p:sp>
    </p:spTree>
    <p:extLst>
      <p:ext uri="{BB962C8B-B14F-4D97-AF65-F5344CB8AC3E}">
        <p14:creationId xmlns:p14="http://schemas.microsoft.com/office/powerpoint/2010/main" val="288677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6582" y="3643745"/>
            <a:ext cx="72459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Os anos vão passando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eles vão crescendo e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eu perdendo o que tem de melhor na vida!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225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2992582"/>
            <a:ext cx="80910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As suas graças, as brincadeiras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os sorrisos, o crescimento                              *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e até as coisas menos boas...       </a:t>
            </a:r>
            <a:r>
              <a:rPr lang="pt-BR" sz="4000" b="1" dirty="0"/>
              <a:t>             </a:t>
            </a:r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87366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9144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36073" y="1704109"/>
            <a:ext cx="573578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As birras também fazem parte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mas, essas até as dispensamos né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mas, tudo isto faz parte das vivências. </a:t>
            </a:r>
            <a:endParaRPr lang="pt-BR" sz="4000" b="1" dirty="0" smtClean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Luisa Zacarias</a:t>
            </a:r>
            <a:r>
              <a:rPr lang="pt-BR" sz="4000" b="1" dirty="0">
                <a:solidFill>
                  <a:schemeClr val="bg1"/>
                </a:solidFill>
              </a:rPr>
              <a:t>     </a:t>
            </a:r>
          </a:p>
        </p:txBody>
      </p:sp>
    </p:spTree>
    <p:extLst>
      <p:ext uri="{BB962C8B-B14F-4D97-AF65-F5344CB8AC3E}">
        <p14:creationId xmlns:p14="http://schemas.microsoft.com/office/powerpoint/2010/main" val="789446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58982" y="4059382"/>
            <a:ext cx="770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858982" y="4059382"/>
            <a:ext cx="74260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O embalo e o carinho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Estrelas brilham no caminho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Segue a saudade sem fim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(Norma)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953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845127"/>
            <a:ext cx="7550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Muitas vezes não vemos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Nossos netos crescerem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A distancia marca então a saudade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 (Norma A S Moraes)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873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32509" y="318655"/>
            <a:ext cx="840970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</a:rPr>
              <a:t>VIVER</a:t>
            </a:r>
            <a:r>
              <a:rPr lang="pt-BR" sz="4800" b="1" dirty="0" smtClean="0">
                <a:solidFill>
                  <a:schemeClr val="bg1"/>
                </a:solidFill>
              </a:rPr>
              <a:t/>
            </a:r>
            <a:br>
              <a:rPr lang="pt-BR" sz="4800" b="1" dirty="0" smtClean="0">
                <a:solidFill>
                  <a:schemeClr val="bg1"/>
                </a:solidFill>
              </a:rPr>
            </a:br>
            <a:endParaRPr lang="pt-BR" sz="4800" b="1" dirty="0" smtClean="0">
              <a:solidFill>
                <a:schemeClr val="bg1"/>
              </a:solidFill>
            </a:endParaRPr>
          </a:p>
          <a:p>
            <a:r>
              <a:rPr lang="pt-BR" sz="4800" b="1" dirty="0" smtClean="0">
                <a:solidFill>
                  <a:schemeClr val="bg1"/>
                </a:solidFill>
              </a:rPr>
              <a:t>Saber </a:t>
            </a:r>
            <a:r>
              <a:rPr lang="pt-BR" sz="4800" b="1" dirty="0">
                <a:solidFill>
                  <a:schemeClr val="bg1"/>
                </a:solidFill>
              </a:rPr>
              <a:t>viver é meio caminho </a:t>
            </a:r>
            <a:r>
              <a:rPr lang="pt-BR" sz="4800" b="1" dirty="0" smtClean="0">
                <a:solidFill>
                  <a:schemeClr val="bg1"/>
                </a:solidFill>
              </a:rPr>
              <a:t>andado</a:t>
            </a:r>
            <a:r>
              <a:rPr lang="pt-BR" sz="4800" b="1" dirty="0">
                <a:solidFill>
                  <a:schemeClr val="bg1"/>
                </a:solidFill>
              </a:rPr>
              <a:t> </a:t>
            </a:r>
            <a:r>
              <a:rPr lang="pt-BR" sz="4800" b="1" dirty="0" smtClean="0">
                <a:solidFill>
                  <a:schemeClr val="bg1"/>
                </a:solidFill>
              </a:rPr>
              <a:t>para </a:t>
            </a:r>
            <a:r>
              <a:rPr lang="pt-BR" sz="4800" b="1" dirty="0">
                <a:solidFill>
                  <a:schemeClr val="bg1"/>
                </a:solidFill>
              </a:rPr>
              <a:t>ultrapassar a </a:t>
            </a:r>
            <a:r>
              <a:rPr lang="pt-BR" sz="4800" b="1" dirty="0" smtClean="0">
                <a:solidFill>
                  <a:schemeClr val="bg1"/>
                </a:solidFill>
              </a:rPr>
              <a:t>tristeza,</a:t>
            </a:r>
            <a:r>
              <a:rPr lang="pt-BR" sz="4800" b="1" dirty="0">
                <a:solidFill>
                  <a:schemeClr val="bg1"/>
                </a:solidFill>
              </a:rPr>
              <a:t> </a:t>
            </a:r>
            <a:r>
              <a:rPr lang="pt-BR" sz="4800" b="1" dirty="0" smtClean="0">
                <a:solidFill>
                  <a:schemeClr val="bg1"/>
                </a:solidFill>
              </a:rPr>
              <a:t>que </a:t>
            </a:r>
            <a:r>
              <a:rPr lang="pt-BR" sz="4800" b="1" dirty="0">
                <a:solidFill>
                  <a:schemeClr val="bg1"/>
                </a:solidFill>
              </a:rPr>
              <a:t>nos consome uma vida inteira!</a:t>
            </a:r>
            <a:r>
              <a:rPr lang="pt-BR" sz="4800" b="1" dirty="0" smtClean="0">
                <a:solidFill>
                  <a:schemeClr val="bg1"/>
                </a:solidFill>
              </a:rPr>
              <a:t/>
            </a:r>
            <a:br>
              <a:rPr lang="pt-BR" sz="4800" b="1" dirty="0" smtClean="0">
                <a:solidFill>
                  <a:schemeClr val="bg1"/>
                </a:solidFill>
              </a:rPr>
            </a:br>
            <a:r>
              <a:rPr lang="pt-BR" dirty="0"/>
              <a:t> </a:t>
            </a:r>
            <a:r>
              <a:rPr lang="pt-BR" dirty="0" smtClean="0"/>
              <a:t> </a:t>
            </a:r>
            <a:r>
              <a:rPr lang="pt-BR" dirty="0"/>
              <a:t> </a:t>
            </a:r>
            <a:r>
              <a:rPr lang="pt-BR" b="1" dirty="0">
                <a:solidFill>
                  <a:schemeClr val="bg1"/>
                </a:solidFill>
              </a:rPr>
              <a:t>Luísa Zacarias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85800" y="6026727"/>
            <a:ext cx="777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</a:rPr>
              <a:t>Luisa Zacarias Slides  www.sergrasan.com.br</a:t>
            </a:r>
            <a:endParaRPr lang="pt-B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7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1"/>
          </a:xfrm>
        </p:spPr>
      </p:pic>
      <p:sp>
        <p:nvSpPr>
          <p:cNvPr id="5" name="CaixaDeTexto 4"/>
          <p:cNvSpPr txBox="1"/>
          <p:nvPr/>
        </p:nvSpPr>
        <p:spPr>
          <a:xfrm>
            <a:off x="512618" y="540327"/>
            <a:ext cx="811876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Saudade sentida pelos avós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Texto </a:t>
            </a:r>
            <a:r>
              <a:rPr lang="pt-BR" sz="4000" b="1" dirty="0">
                <a:solidFill>
                  <a:schemeClr val="bg1"/>
                </a:solidFill>
              </a:rPr>
              <a:t>L</a:t>
            </a:r>
            <a:r>
              <a:rPr lang="pt-BR" sz="4000" b="1" dirty="0" smtClean="0">
                <a:solidFill>
                  <a:schemeClr val="bg1"/>
                </a:solidFill>
              </a:rPr>
              <a:t>uiza Zacarias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Formatação: Norma </a:t>
            </a:r>
            <a:r>
              <a:rPr lang="pt-BR" sz="3200" b="1" dirty="0" err="1" smtClean="0">
                <a:solidFill>
                  <a:schemeClr val="bg1"/>
                </a:solidFill>
              </a:rPr>
              <a:t>Ap</a:t>
            </a:r>
            <a:r>
              <a:rPr lang="pt-BR" sz="3200" b="1" dirty="0" smtClean="0">
                <a:solidFill>
                  <a:schemeClr val="bg1"/>
                </a:solidFill>
              </a:rPr>
              <a:t> Silveira de Moraes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Imagens google, Pixabay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Musica: Boi da cara preta</a:t>
            </a:r>
          </a:p>
          <a:p>
            <a:endParaRPr lang="pt-BR" sz="4000" b="1" smtClean="0">
              <a:solidFill>
                <a:schemeClr val="bg1"/>
              </a:solidFill>
            </a:endParaRPr>
          </a:p>
          <a:p>
            <a:r>
              <a:rPr lang="pt-BR" sz="4000" b="1" smtClean="0">
                <a:solidFill>
                  <a:schemeClr val="bg1"/>
                </a:solidFill>
              </a:rPr>
              <a:t>Divulgação</a:t>
            </a:r>
            <a:endParaRPr lang="pt-BR" sz="4000" b="1" dirty="0" smtClean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Luisa Zacarias Slides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www.sergrasan.com </a:t>
            </a: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472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</TotalTime>
  <Words>113</Words>
  <Application>Microsoft Office PowerPoint</Application>
  <PresentationFormat>Apresentação na tela (4:3)</PresentationFormat>
  <Paragraphs>36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23</cp:revision>
  <dcterms:created xsi:type="dcterms:W3CDTF">2018-07-29T20:47:26Z</dcterms:created>
  <dcterms:modified xsi:type="dcterms:W3CDTF">2018-07-29T22:36:14Z</dcterms:modified>
</cp:coreProperties>
</file>