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6" r:id="rId4"/>
    <p:sldId id="265" r:id="rId5"/>
    <p:sldId id="258" r:id="rId6"/>
    <p:sldId id="259" r:id="rId7"/>
    <p:sldId id="261" r:id="rId8"/>
    <p:sldId id="262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986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77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3920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6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97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661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95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076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87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29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6EFF4-5A86-41CF-99FF-DDF53D65FAD0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05F1A-CDFB-419F-8AFA-3D27E753A2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211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s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365126"/>
            <a:ext cx="8742218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o meu neto</a:t>
            </a:r>
            <a:r>
              <a:rPr lang="pt-B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POESIA /ACRÓSTICO </a:t>
            </a:r>
          </a:p>
          <a:p>
            <a:pPr algn="ctr"/>
            <a:r>
              <a:rPr lang="pt-BR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LUISA ZACARIAS</a:t>
            </a:r>
          </a:p>
          <a:p>
            <a:pPr algn="ctr"/>
            <a:endParaRPr lang="pt-BR" sz="6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LUISA ZACARIAS SLIDES</a:t>
            </a:r>
          </a:p>
          <a:p>
            <a:pPr algn="ctr"/>
            <a:r>
              <a:rPr lang="pt-BR" sz="6000" b="1" dirty="0" smtClean="0">
                <a:solidFill>
                  <a:srgbClr val="00B050"/>
                </a:solidFill>
                <a:hlinkClick r:id="rId4"/>
              </a:rPr>
              <a:t>WWW.SERGRASAN.COM</a:t>
            </a:r>
            <a:endParaRPr lang="pt-BR" sz="6000" b="1" dirty="0" smtClean="0">
              <a:solidFill>
                <a:srgbClr val="00B050"/>
              </a:solidFill>
            </a:endParaRPr>
          </a:p>
          <a:p>
            <a:pPr algn="ctr"/>
            <a:endParaRPr lang="pt-BR" sz="6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36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  <p:sndAc>
          <p:stSnd loop="1">
            <p:snd r:embed="rId2" name="fagner - Oração de São Francisco 2.28 cut 8bts.wav"/>
          </p:stSnd>
        </p:sndAc>
      </p:transition>
    </mc:Choice>
    <mc:Fallback>
      <p:transition spd="slow" advClick="0" advTm="16000">
        <p:fade/>
        <p:sndAc>
          <p:stSnd loop="1">
            <p:snd r:embed="rId2" name="fagner - Oração de São Francisco 2.28 cut 8bt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623"/>
            <a:ext cx="9393381" cy="696883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60218" y="263236"/>
            <a:ext cx="80910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 </a:t>
            </a:r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eto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agora o tempo é de escola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  E </a:t>
            </a:r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ntrega-te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aos estudos com entusiasmo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  L </a:t>
            </a:r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uz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se faça em teu lindo coração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671455" y="5749636"/>
            <a:ext cx="38654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rgbClr val="00B0F0"/>
                </a:solidFill>
              </a:rPr>
              <a:t>NELSON</a:t>
            </a:r>
            <a:endParaRPr lang="pt-BR" sz="6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5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52400" y="193964"/>
            <a:ext cx="87006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pt-BR" sz="3200" b="1" dirty="0" err="1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ua</a:t>
            </a:r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aprendizagem é muito importante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O </a:t>
            </a:r>
            <a:r>
              <a:rPr lang="pt-BR" sz="3200" b="1" dirty="0" err="1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</a:t>
            </a:r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ao pai para que Ele te ajude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N </a:t>
            </a:r>
            <a:r>
              <a:rPr lang="pt-BR" sz="3200" b="1" dirty="0" err="1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unca</a:t>
            </a:r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 esqueça que ELE é e será sempre o teu maior amigo!</a:t>
            </a:r>
          </a:p>
        </p:txBody>
      </p:sp>
    </p:spTree>
    <p:extLst>
      <p:ext uri="{BB962C8B-B14F-4D97-AF65-F5344CB8AC3E}">
        <p14:creationId xmlns:p14="http://schemas.microsoft.com/office/powerpoint/2010/main" val="4070994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138545"/>
            <a:ext cx="82798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 </a:t>
            </a:r>
            <a:r>
              <a:rPr lang="pt-BR" sz="3600" b="1" dirty="0" err="1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ão</a:t>
            </a: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 esqueças que um dia eu passei por aqui.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u sou a árvore que deu fruto e este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 </a:t>
            </a:r>
            <a:r>
              <a:rPr lang="pt-BR" sz="3600" b="1" dirty="0" err="1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ogo</a:t>
            </a: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te fecundou pelo amor.</a:t>
            </a:r>
          </a:p>
        </p:txBody>
      </p:sp>
    </p:spTree>
    <p:extLst>
      <p:ext uri="{BB962C8B-B14F-4D97-AF65-F5344CB8AC3E}">
        <p14:creationId xmlns:p14="http://schemas.microsoft.com/office/powerpoint/2010/main" val="1967468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365126"/>
            <a:ext cx="86036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 abes que eu te adoro muito não sabes!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O que tu não sabes é que meu coração se derrete todinho por ti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N </a:t>
            </a:r>
            <a:r>
              <a:rPr lang="pt-BR" sz="36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unca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faças nada que te prejudique amor meu...</a:t>
            </a:r>
          </a:p>
        </p:txBody>
      </p:sp>
    </p:spTree>
    <p:extLst>
      <p:ext uri="{BB962C8B-B14F-4D97-AF65-F5344CB8AC3E}">
        <p14:creationId xmlns:p14="http://schemas.microsoft.com/office/powerpoint/2010/main" val="139875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4795" y="500062"/>
            <a:ext cx="78867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1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124691"/>
            <a:ext cx="85759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tua vida é mais valiosa que todo o ouro deste mundo</a:t>
            </a:r>
          </a:p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      L </a:t>
            </a:r>
            <a:r>
              <a:rPr lang="pt-BR" sz="3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ágrimas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serão inevitáveis escorrerem sobre nossos rostos </a:t>
            </a:r>
          </a:p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      E </a:t>
            </a:r>
            <a:r>
              <a:rPr lang="pt-BR" sz="3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spero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que sejas sempre um menino d`agora</a:t>
            </a:r>
          </a:p>
        </p:txBody>
      </p:sp>
    </p:spTree>
    <p:extLst>
      <p:ext uri="{BB962C8B-B14F-4D97-AF65-F5344CB8AC3E}">
        <p14:creationId xmlns:p14="http://schemas.microsoft.com/office/powerpoint/2010/main" val="125611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7873" y="249382"/>
            <a:ext cx="85482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X uta as palavras no papel e dá-lhe vida</a:t>
            </a:r>
          </a:p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         A </a:t>
            </a:r>
            <a:r>
              <a:rPr lang="pt-BR" sz="36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ndarás</a:t>
            </a: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 sempre no rumo certo</a:t>
            </a:r>
          </a:p>
          <a:p>
            <a:pPr algn="ctr"/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         N ada te fará parar se caminhares nele</a:t>
            </a:r>
          </a:p>
        </p:txBody>
      </p:sp>
    </p:spTree>
    <p:extLst>
      <p:ext uri="{BB962C8B-B14F-4D97-AF65-F5344CB8AC3E}">
        <p14:creationId xmlns:p14="http://schemas.microsoft.com/office/powerpoint/2010/main" val="73573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365126"/>
            <a:ext cx="80910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 onde um dia verás a tua obra tomar 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R </a:t>
            </a:r>
            <a:r>
              <a:rPr lang="pt-BR" sz="3600" b="1" dirty="0" err="1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umo</a:t>
            </a:r>
            <a:r>
              <a:rPr lang="pt-BR" sz="3600" b="1" dirty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pois esta seria a minha maior alegria mesmo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E u não estando cá para ver.</a:t>
            </a:r>
          </a:p>
          <a:p>
            <a:pPr algn="ctr"/>
            <a:r>
              <a:rPr lang="pt-BR" sz="3600" b="1" dirty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13840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235527"/>
            <a:ext cx="8265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 </a:t>
            </a:r>
            <a:r>
              <a:rPr lang="pt-BR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mo-te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de toda a maneira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acredita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 L </a:t>
            </a:r>
            <a:r>
              <a:rPr lang="pt-BR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ouvo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ao Senhor por ti todos os dias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 E </a:t>
            </a:r>
            <a:r>
              <a:rPr lang="pt-BR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spero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de ti o melhor que possas ser</a:t>
            </a:r>
          </a:p>
        </p:txBody>
      </p:sp>
    </p:spTree>
    <p:extLst>
      <p:ext uri="{BB962C8B-B14F-4D97-AF65-F5344CB8AC3E}">
        <p14:creationId xmlns:p14="http://schemas.microsoft.com/office/powerpoint/2010/main" val="354641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10836" y="365126"/>
            <a:ext cx="86452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gora não é hora de discutir    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N ada será mais importante que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D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oar</a:t>
            </a:r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boa lição de vida</a:t>
            </a:r>
          </a:p>
        </p:txBody>
      </p:sp>
    </p:spTree>
    <p:extLst>
      <p:ext uri="{BB962C8B-B14F-4D97-AF65-F5344CB8AC3E}">
        <p14:creationId xmlns:p14="http://schemas.microsoft.com/office/powerpoint/2010/main" val="82367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993198" y="578487"/>
            <a:ext cx="84651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oar</a:t>
            </a:r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boa lição de vida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R </a:t>
            </a:r>
            <a:r>
              <a:rPr lang="pt-BR" sz="3600" b="1" dirty="0" err="1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ezar</a:t>
            </a:r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ou orar ao PAI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E </a:t>
            </a:r>
            <a:r>
              <a:rPr lang="pt-BR" sz="3600" b="1" dirty="0" err="1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</a:t>
            </a:r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é a nossa salvação...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***** Luísa Zacarias *****</a:t>
            </a:r>
          </a:p>
        </p:txBody>
      </p:sp>
    </p:spTree>
    <p:extLst>
      <p:ext uri="{BB962C8B-B14F-4D97-AF65-F5344CB8AC3E}">
        <p14:creationId xmlns:p14="http://schemas.microsoft.com/office/powerpoint/2010/main" val="428462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8544"/>
            <a:ext cx="9268690" cy="7093526"/>
          </a:xfrm>
        </p:spPr>
      </p:pic>
      <p:sp>
        <p:nvSpPr>
          <p:cNvPr id="5" name="CaixaDeTexto 4"/>
          <p:cNvSpPr txBox="1"/>
          <p:nvPr/>
        </p:nvSpPr>
        <p:spPr>
          <a:xfrm>
            <a:off x="290946" y="41960"/>
            <a:ext cx="86868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DE LUISA ZACARIAS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NORMA SILVEIRA MORAES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GOOGLE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MÚSICA- oração de São Francisco de Assis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Fagner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DATA-23/11/2015</a:t>
            </a:r>
          </a:p>
          <a:p>
            <a:pPr algn="ctr"/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smtClean="0"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  <a:endParaRPr lang="pt-BR" sz="4000" b="1" dirty="0" smtClean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LUISA ZACARIAS LIDES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</a:t>
            </a:r>
            <a:endParaRPr lang="pt-BR" sz="6000" b="1" dirty="0" smtClean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623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324</Words>
  <Application>Microsoft Office PowerPoint</Application>
  <PresentationFormat>Apresentação na tela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7</cp:revision>
  <dcterms:created xsi:type="dcterms:W3CDTF">2015-11-25T15:26:08Z</dcterms:created>
  <dcterms:modified xsi:type="dcterms:W3CDTF">2015-11-25T16:02:05Z</dcterms:modified>
</cp:coreProperties>
</file>