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0" r:id="rId1"/>
  </p:sldMasterIdLst>
  <p:sldIdLst>
    <p:sldId id="263" r:id="rId2"/>
    <p:sldId id="257" r:id="rId3"/>
    <p:sldId id="258" r:id="rId4"/>
    <p:sldId id="259" r:id="rId5"/>
    <p:sldId id="261" r:id="rId6"/>
    <p:sldId id="262" r:id="rId7"/>
    <p:sldId id="268" r:id="rId8"/>
    <p:sldId id="265" r:id="rId9"/>
    <p:sldId id="269" r:id="rId10"/>
    <p:sldId id="271" r:id="rId11"/>
    <p:sldId id="270" r:id="rId12"/>
    <p:sldId id="264" r:id="rId13"/>
    <p:sldId id="266" r:id="rId14"/>
    <p:sldId id="260" r:id="rId15"/>
    <p:sldId id="267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C904-225F-437B-B698-38D54985B8B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40D57-EF96-465A-B988-715DB83174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814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C904-225F-437B-B698-38D54985B8B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40D57-EF96-465A-B988-715DB83174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8239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C904-225F-437B-B698-38D54985B8B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40D57-EF96-465A-B988-715DB83174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5998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C904-225F-437B-B698-38D54985B8B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40D57-EF96-465A-B988-715DB83174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1644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C904-225F-437B-B698-38D54985B8B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40D57-EF96-465A-B988-715DB83174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724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C904-225F-437B-B698-38D54985B8B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40D57-EF96-465A-B988-715DB83174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0691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C904-225F-437B-B698-38D54985B8B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40D57-EF96-465A-B988-715DB83174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5922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C904-225F-437B-B698-38D54985B8B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40D57-EF96-465A-B988-715DB83174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8572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C904-225F-437B-B698-38D54985B8B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40D57-EF96-465A-B988-715DB83174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3486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C904-225F-437B-B698-38D54985B8B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40D57-EF96-465A-B988-715DB83174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1267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C904-225F-437B-B698-38D54985B8B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40D57-EF96-465A-B988-715DB83174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4004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0AC904-225F-437B-B698-38D54985B8B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40D57-EF96-465A-B988-715DB83174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2315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52400" y="124691"/>
            <a:ext cx="8756073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Viver é assim...</a:t>
            </a:r>
          </a:p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Versos da poetisa</a:t>
            </a:r>
          </a:p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Luisa Zacarias</a:t>
            </a:r>
          </a:p>
          <a:p>
            <a:pPr algn="ctr"/>
            <a:r>
              <a:rPr lang="pt-BR" sz="4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pPr algn="ctr"/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Luisa Zacarias slides</a:t>
            </a:r>
          </a:p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www.sergrasan.com</a:t>
            </a:r>
            <a:endParaRPr lang="pt-BR" sz="4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602111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  <p:sndAc>
          <p:stSnd loop="1">
            <p:snd r:embed="rId2" name="Ernesto Cortazar - My Juliet.wav"/>
          </p:stSnd>
        </p:sndAc>
      </p:transition>
    </mc:Choice>
    <mc:Fallback>
      <p:transition spd="slow" advClick="0" advTm="11000">
        <p:split orient="vert"/>
        <p:sndAc>
          <p:stSnd loop="1">
            <p:snd r:embed="rId2" name="Ernesto Cortazar - My Juli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379527" cy="702425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60218" y="221673"/>
            <a:ext cx="82988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Viver de amor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é presentear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vida a dois.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00654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6982" y="180109"/>
            <a:ext cx="86175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Viver de amor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é </a:t>
            </a:r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consolar </a:t>
            </a: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 outro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na alegria ou tristeza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841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49382" y="207818"/>
            <a:ext cx="84651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Deus já nos ama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então que nós façamos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nossa parte aqui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na terra.</a:t>
            </a:r>
          </a:p>
        </p:txBody>
      </p:sp>
    </p:spTree>
    <p:extLst>
      <p:ext uri="{BB962C8B-B14F-4D97-AF65-F5344CB8AC3E}">
        <p14:creationId xmlns:p14="http://schemas.microsoft.com/office/powerpoint/2010/main" val="207777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443345" y="207818"/>
            <a:ext cx="81880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Viver e amar</a:t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é algo que vai</a:t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além de nós...</a:t>
            </a:r>
          </a:p>
        </p:txBody>
      </p:sp>
    </p:spTree>
    <p:extLst>
      <p:ext uri="{BB962C8B-B14F-4D97-AF65-F5344CB8AC3E}">
        <p14:creationId xmlns:p14="http://schemas.microsoft.com/office/powerpoint/2010/main" val="270939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32509" y="365126"/>
            <a:ext cx="8340436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/>
            </a:r>
            <a:br>
              <a:rPr lang="pt-BR" dirty="0"/>
            </a:br>
            <a:r>
              <a:rPr lang="pt-BR" dirty="0"/>
              <a:t>      </a:t>
            </a:r>
            <a:r>
              <a:rPr lang="pt-BR" dirty="0" smtClean="0"/>
              <a:t> </a:t>
            </a:r>
            <a:r>
              <a:rPr lang="pt-BR" sz="6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</a:t>
            </a:r>
            <a:r>
              <a:rPr lang="pt-BR" dirty="0" smtClean="0"/>
              <a:t> </a:t>
            </a:r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ELE</a:t>
            </a: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é o nosso Salvador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 nosso Pastor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 nosso amigo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MAIOR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 nosso PAI...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     </a:t>
            </a:r>
          </a:p>
        </p:txBody>
      </p:sp>
    </p:spTree>
    <p:extLst>
      <p:ext uri="{BB962C8B-B14F-4D97-AF65-F5344CB8AC3E}">
        <p14:creationId xmlns:p14="http://schemas.microsoft.com/office/powerpoint/2010/main" val="3801806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43345" y="180109"/>
            <a:ext cx="8072005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Quantas maravilhas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ELE nos deu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para que saibamos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adorar e preservar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dirty="0"/>
              <a:t>      </a:t>
            </a:r>
          </a:p>
        </p:txBody>
      </p:sp>
    </p:spTree>
    <p:extLst>
      <p:ext uri="{BB962C8B-B14F-4D97-AF65-F5344CB8AC3E}">
        <p14:creationId xmlns:p14="http://schemas.microsoft.com/office/powerpoint/2010/main" val="1382829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80109" y="365126"/>
            <a:ext cx="86868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Eu lhe doei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minha vida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meu amor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meus filhos...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ELE me entreguei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 coração e alma.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92146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263236" y="110836"/>
            <a:ext cx="825211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esperança</a:t>
            </a:r>
          </a:p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Nunca a devemos perder</a:t>
            </a:r>
            <a:b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Pois com </a:t>
            </a: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ela</a:t>
            </a:r>
          </a:p>
          <a:p>
            <a:pPr algn="ctr"/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sempre vencer</a:t>
            </a:r>
            <a:b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endParaRPr lang="pt-BR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0875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263236"/>
            <a:ext cx="814127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Até na flor </a:t>
            </a:r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vimos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amor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Nela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brota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sempre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entusiasmo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4804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240982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590799" y="3763179"/>
            <a:ext cx="87560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Viver com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fé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e esperança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É uma mais </a:t>
            </a:r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valia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 caminhar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235581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9144000" cy="6982691"/>
          </a:xfrm>
        </p:spPr>
      </p:pic>
      <p:sp>
        <p:nvSpPr>
          <p:cNvPr id="5" name="CaixaDeTexto 4"/>
          <p:cNvSpPr txBox="1"/>
          <p:nvPr/>
        </p:nvSpPr>
        <p:spPr>
          <a:xfrm>
            <a:off x="346364" y="207818"/>
            <a:ext cx="80633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 calor humano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sempre...brota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esperança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também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9951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49" y="0"/>
            <a:ext cx="7886700" cy="1325563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4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28649" y="193964"/>
            <a:ext cx="808586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Caminhar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sua plenitude</a:t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É viver o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amor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sem tréguas</a:t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333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033163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249382" y="3408218"/>
            <a:ext cx="810490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VIVER É ASSIM...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Esperança e fé sempre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...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 nosso coração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É como limpar das </a:t>
            </a:r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cinzas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acordar </a:t>
            </a:r>
            <a:r>
              <a:rPr lang="pt-BR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prá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razão...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3270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82544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180109"/>
            <a:ext cx="8880764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CRÉDITOS- 20/10/2015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VERSOS. LUISA ZACARIAS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NORMA SILVEIRA MORAES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MÚSICA. ERNESTO COTAZAR. MY JULIE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PESSOAIS, DE LUISA E DA INTERNET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GOOGLE GIFS</a:t>
            </a:r>
          </a:p>
          <a:p>
            <a:pPr algn="ctr"/>
            <a:endParaRPr lang="pt-BR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LUISA ZACARIAS SLIDES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</a:t>
            </a:r>
            <a:endParaRPr lang="pt-BR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7734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</TotalTime>
  <Words>110</Words>
  <Application>Microsoft Office PowerPoint</Application>
  <PresentationFormat>Apresentação na tela (4:3)</PresentationFormat>
  <Paragraphs>44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19</cp:revision>
  <dcterms:created xsi:type="dcterms:W3CDTF">2015-10-20T18:02:41Z</dcterms:created>
  <dcterms:modified xsi:type="dcterms:W3CDTF">2015-10-20T20:53:09Z</dcterms:modified>
</cp:coreProperties>
</file>