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9" r:id="rId5"/>
    <p:sldId id="260" r:id="rId6"/>
    <p:sldId id="262" r:id="rId7"/>
    <p:sldId id="263" r:id="rId8"/>
    <p:sldId id="258" r:id="rId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67434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7350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6708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0935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78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7796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012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3680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2910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55104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2903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A89C85-C00C-4FFF-B85F-B100355C40EE}" type="datetimeFigureOut">
              <a:rPr lang="pt-BR" smtClean="0"/>
              <a:t>07/05/2015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81C43-F83C-4F23-ACCD-F321261D847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09530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LUISAZACARIASLIDES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8389"/>
            <a:ext cx="10515600" cy="1325563"/>
          </a:xfrm>
        </p:spPr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388"/>
            <a:ext cx="12192000" cy="6819611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623455" y="429491"/>
            <a:ext cx="1102821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b="1" dirty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CORRENTE DO </a:t>
            </a:r>
            <a:r>
              <a:rPr lang="pt-BR" sz="8800" b="1" dirty="0" smtClean="0">
                <a:ln w="9525">
                  <a:solidFill>
                    <a:schemeClr val="bg1"/>
                  </a:solidFill>
                  <a:prstDash val="solid"/>
                </a:ln>
                <a:gradFill flip="none" rotWithShape="1">
                  <a:gsLst>
                    <a:gs pos="0">
                      <a:schemeClr val="accent5">
                        <a:lumMod val="0"/>
                        <a:lumOff val="100000"/>
                      </a:schemeClr>
                    </a:gs>
                    <a:gs pos="35000">
                      <a:schemeClr val="accent5">
                        <a:lumMod val="0"/>
                        <a:lumOff val="100000"/>
                      </a:schemeClr>
                    </a:gs>
                    <a:gs pos="100000">
                      <a:schemeClr val="accent5">
                        <a:lumMod val="100000"/>
                      </a:schemeClr>
                    </a:gs>
                  </a:gsLst>
                  <a:path path="circle">
                    <a:fillToRect l="50000" t="-80000" r="50000" b="180000"/>
                  </a:path>
                  <a:tileRect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BEM</a:t>
            </a:r>
          </a:p>
          <a:p>
            <a:pPr algn="ctr"/>
            <a:endParaRPr lang="pt-BR" sz="88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TEXTO</a:t>
            </a:r>
          </a:p>
          <a:p>
            <a:pPr algn="ctr"/>
            <a:r>
              <a:rPr lang="pt-BR" sz="6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LUISA ZACARIAS</a:t>
            </a:r>
          </a:p>
          <a:p>
            <a:pPr algn="ctr"/>
            <a:endParaRPr lang="pt-BR" sz="3200" b="1" dirty="0" smtClean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32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DIVULGAÇÃO</a:t>
            </a:r>
          </a:p>
          <a:p>
            <a:pPr algn="ctr"/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WWW.SERGRASAN.COM/LUISAZACARIASSLIDES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4716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  <p:sndAc>
          <p:stSnd loop="1">
            <p:snd r:embed="rId2" name="01 - Andre Rieu - Amazing Grace(1).wav"/>
          </p:stSnd>
        </p:sndAc>
      </p:transition>
    </mc:Choice>
    <mc:Fallback>
      <p:transition spd="slow" advClick="0" advTm="8000">
        <p:fade/>
        <p:sndAc>
          <p:stSnd loop="1">
            <p:snd r:embed="rId2" name="01 - Andre Rieu - Amazing Grace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623455" y="471055"/>
            <a:ext cx="1090352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EU FAÇO PARTE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DELA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DESTA CORRENTE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SINGELA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799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38109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838200" y="762000"/>
            <a:ext cx="103008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ESTOU AQUI COM </a:t>
            </a:r>
            <a:r>
              <a:rPr lang="pt-BR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ELA</a:t>
            </a:r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QUERO </a:t>
            </a:r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LEVÁ-LA MUNDO </a:t>
            </a:r>
            <a:r>
              <a:rPr lang="pt-BR" sz="40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AFORA</a:t>
            </a:r>
            <a: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733327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581891" y="365125"/>
            <a:ext cx="114577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SEMPRE E A TODA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HORA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ONTEM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AMANHÃ 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</a:t>
            </a:r>
            <a:r>
              <a:rPr lang="pt-BR" sz="4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AGORA</a:t>
            </a: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endParaRPr lang="pt-BR" sz="4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32363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678873" y="365125"/>
            <a:ext cx="1084810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NA DOR 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 SE CHORA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NA ALEGRIA </a:t>
            </a:r>
            <a:r>
              <a:rPr lang="pt-BR" sz="4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MELHORA</a:t>
            </a:r>
            <a: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/>
            </a:r>
            <a:br>
              <a:rPr lang="pt-B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</a:br>
            <a:endParaRPr lang="pt-BR" sz="4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13046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526473" y="365125"/>
            <a:ext cx="10945091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TRISTEZA VAI 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EMBORA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SAI DE MIM PARA SEMPRE</a:t>
            </a:r>
            <a: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/>
            </a:r>
            <a:br>
              <a:rPr lang="pt-BR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788510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2402"/>
          </a:xfrm>
        </p:spPr>
        <p:txBody>
          <a:bodyPr>
            <a:normAutofit fontScale="90000"/>
          </a:bodyPr>
          <a:lstStyle/>
          <a:p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effectLst>
            <a:softEdge rad="317500"/>
          </a:effectLst>
        </p:spPr>
      </p:pic>
      <p:sp>
        <p:nvSpPr>
          <p:cNvPr id="5" name="CaixaDeTexto 4"/>
          <p:cNvSpPr txBox="1"/>
          <p:nvPr/>
        </p:nvSpPr>
        <p:spPr>
          <a:xfrm>
            <a:off x="540327" y="609600"/>
            <a:ext cx="113745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FAZER O BEM SEM OLHAR A QUEM...</a:t>
            </a:r>
            <a:b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</a:br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 ENERGIA BOA VOA!</a:t>
            </a:r>
          </a:p>
          <a:p>
            <a:pPr algn="ctr"/>
            <a:r>
              <a:rPr lang="pt-BR" sz="4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917724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443345" y="152400"/>
            <a:ext cx="11305309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CRÉDITOS- 07/05/15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TEXTO POÉTICO: LUISA ZACARIAS</a:t>
            </a:r>
          </a:p>
          <a:p>
            <a:pPr algn="ctr"/>
            <a:r>
              <a:rPr lang="pt-BR" sz="2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FORMATAÇÃO: NORMA SILVEIRA MORAES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IMAGEM: PESSOAL E DA INTERNET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MÚSICA: ANDRE RIEL. AMAZONIC</a:t>
            </a:r>
          </a:p>
          <a:p>
            <a:pPr algn="ctr"/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6000" b="1" dirty="0" smtClean="0">
                <a:hlinkClick r:id="rId3"/>
              </a:rPr>
              <a:t>WWW.SERGRASAN.COM/</a:t>
            </a:r>
          </a:p>
          <a:p>
            <a:pPr algn="ctr"/>
            <a:r>
              <a:rPr lang="pt-BR" sz="6000" b="1" dirty="0" smtClean="0">
                <a:hlinkClick r:id="rId3"/>
              </a:rPr>
              <a:t>LUISAZACARIASLIDES</a:t>
            </a:r>
            <a:endParaRPr lang="pt-BR" sz="6000" b="1" dirty="0" smtClean="0"/>
          </a:p>
          <a:p>
            <a:pPr algn="ctr"/>
            <a:endParaRPr lang="pt-BR" sz="6000" b="1" dirty="0"/>
          </a:p>
        </p:txBody>
      </p:sp>
    </p:spTree>
    <p:extLst>
      <p:ext uri="{BB962C8B-B14F-4D97-AF65-F5344CB8AC3E}">
        <p14:creationId xmlns:p14="http://schemas.microsoft.com/office/powerpoint/2010/main" val="1801003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</TotalTime>
  <Words>69</Words>
  <Application>Microsoft Office PowerPoint</Application>
  <PresentationFormat>Widescreen</PresentationFormat>
  <Paragraphs>23</Paragraphs>
  <Slides>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17</cp:revision>
  <dcterms:created xsi:type="dcterms:W3CDTF">2015-05-07T18:45:23Z</dcterms:created>
  <dcterms:modified xsi:type="dcterms:W3CDTF">2015-05-07T19:26:02Z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