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7" r:id="rId4"/>
    <p:sldId id="258" r:id="rId5"/>
    <p:sldId id="259" r:id="rId6"/>
    <p:sldId id="262" r:id="rId7"/>
    <p:sldId id="264" r:id="rId8"/>
    <p:sldId id="260" r:id="rId9"/>
    <p:sldId id="263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5" autoAdjust="0"/>
    <p:restoredTop sz="94660"/>
  </p:normalViewPr>
  <p:slideViewPr>
    <p:cSldViewPr snapToGrid="0">
      <p:cViewPr varScale="1">
        <p:scale>
          <a:sx n="60" d="100"/>
          <a:sy n="60" d="100"/>
        </p:scale>
        <p:origin x="77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B98CC-B2FE-4155-8AD7-A0D0898E4DB4}" type="datetimeFigureOut">
              <a:rPr lang="pt-BR" smtClean="0"/>
              <a:t>26/01/2018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E9F26-1403-4128-AA75-A29C604657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4018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B98CC-B2FE-4155-8AD7-A0D0898E4DB4}" type="datetimeFigureOut">
              <a:rPr lang="pt-BR" smtClean="0"/>
              <a:t>26/01/2018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E9F26-1403-4128-AA75-A29C604657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8002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B98CC-B2FE-4155-8AD7-A0D0898E4DB4}" type="datetimeFigureOut">
              <a:rPr lang="pt-BR" smtClean="0"/>
              <a:t>26/01/2018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E9F26-1403-4128-AA75-A29C604657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0747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B98CC-B2FE-4155-8AD7-A0D0898E4DB4}" type="datetimeFigureOut">
              <a:rPr lang="pt-BR" smtClean="0"/>
              <a:t>26/01/2018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E9F26-1403-4128-AA75-A29C604657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7088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B98CC-B2FE-4155-8AD7-A0D0898E4DB4}" type="datetimeFigureOut">
              <a:rPr lang="pt-BR" smtClean="0"/>
              <a:t>26/01/2018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E9F26-1403-4128-AA75-A29C604657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8704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B98CC-B2FE-4155-8AD7-A0D0898E4DB4}" type="datetimeFigureOut">
              <a:rPr lang="pt-BR" smtClean="0"/>
              <a:t>26/01/2018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E9F26-1403-4128-AA75-A29C604657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6754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B98CC-B2FE-4155-8AD7-A0D0898E4DB4}" type="datetimeFigureOut">
              <a:rPr lang="pt-BR" smtClean="0"/>
              <a:t>26/01/2018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E9F26-1403-4128-AA75-A29C604657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7621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B98CC-B2FE-4155-8AD7-A0D0898E4DB4}" type="datetimeFigureOut">
              <a:rPr lang="pt-BR" smtClean="0"/>
              <a:t>26/01/2018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E9F26-1403-4128-AA75-A29C604657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1850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B98CC-B2FE-4155-8AD7-A0D0898E4DB4}" type="datetimeFigureOut">
              <a:rPr lang="pt-BR" smtClean="0"/>
              <a:t>26/01/2018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E9F26-1403-4128-AA75-A29C604657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822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B98CC-B2FE-4155-8AD7-A0D0898E4DB4}" type="datetimeFigureOut">
              <a:rPr lang="pt-BR" smtClean="0"/>
              <a:t>26/01/2018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E9F26-1403-4128-AA75-A29C604657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5072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B98CC-B2FE-4155-8AD7-A0D0898E4DB4}" type="datetimeFigureOut">
              <a:rPr lang="pt-BR" smtClean="0"/>
              <a:t>26/01/2018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E9F26-1403-4128-AA75-A29C604657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0798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4B98CC-B2FE-4155-8AD7-A0D0898E4DB4}" type="datetimeFigureOut">
              <a:rPr lang="pt-BR" smtClean="0"/>
              <a:t>26/01/2018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BE9F26-1403-4128-AA75-A29C6046575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5865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Click="0" advTm="8000">
        <p14:vortex dir="r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-215900" y="546100"/>
            <a:ext cx="951865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/>
            </a:r>
            <a:br>
              <a:rPr lang="pt-BR" b="1" dirty="0"/>
            </a:br>
            <a:r>
              <a:rPr lang="pt-BR" b="1" dirty="0"/>
              <a:t> </a:t>
            </a:r>
            <a:r>
              <a:rPr lang="pt-BR" sz="6000" b="1" dirty="0">
                <a:solidFill>
                  <a:srgbClr val="7030A0"/>
                </a:solidFill>
              </a:rPr>
              <a:t> O  SAL  DA  VIDA</a:t>
            </a:r>
            <a:r>
              <a:rPr lang="pt-BR" sz="6000" b="1" dirty="0" smtClean="0">
                <a:solidFill>
                  <a:srgbClr val="7030A0"/>
                </a:solidFill>
              </a:rPr>
              <a:t>...</a:t>
            </a:r>
          </a:p>
          <a:p>
            <a:pPr algn="ctr"/>
            <a:r>
              <a:rPr lang="pt-BR" sz="6000" b="1" dirty="0" smtClean="0">
                <a:solidFill>
                  <a:srgbClr val="7030A0"/>
                </a:solidFill>
              </a:rPr>
              <a:t>E A ALEGRIA</a:t>
            </a:r>
          </a:p>
          <a:p>
            <a:pPr algn="ctr"/>
            <a:endParaRPr lang="pt-BR" sz="6000" b="1" dirty="0">
              <a:solidFill>
                <a:srgbClr val="7030A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7030A0"/>
                </a:solidFill>
              </a:rPr>
              <a:t>LUISA ZACARIAS</a:t>
            </a:r>
          </a:p>
          <a:p>
            <a:pPr algn="ctr"/>
            <a:endParaRPr lang="pt-BR" sz="3600" b="1" dirty="0">
              <a:solidFill>
                <a:srgbClr val="7030A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7030A0"/>
                </a:solidFill>
              </a:rPr>
              <a:t>DIVULGAÇÃO</a:t>
            </a:r>
          </a:p>
          <a:p>
            <a:pPr algn="ctr"/>
            <a:r>
              <a:rPr lang="pt-BR" sz="3600" b="1" dirty="0" smtClean="0">
                <a:solidFill>
                  <a:srgbClr val="7030A0"/>
                </a:solidFill>
              </a:rPr>
              <a:t>LUISA ZACARIAS SLIDES</a:t>
            </a:r>
          </a:p>
          <a:p>
            <a:pPr algn="ctr"/>
            <a:r>
              <a:rPr lang="pt-BR" sz="3600" b="1" dirty="0" smtClean="0">
                <a:solidFill>
                  <a:srgbClr val="7030A0"/>
                </a:solidFill>
              </a:rPr>
              <a:t>WWW.SERGRASAN.COM</a:t>
            </a:r>
            <a:r>
              <a:rPr lang="pt-BR" sz="3600" b="1" dirty="0">
                <a:solidFill>
                  <a:srgbClr val="7030A0"/>
                </a:solidFill>
              </a:rPr>
              <a:t/>
            </a:r>
            <a:br>
              <a:rPr lang="pt-BR" sz="3600" b="1" dirty="0">
                <a:solidFill>
                  <a:srgbClr val="7030A0"/>
                </a:solidFill>
              </a:rPr>
            </a:br>
            <a:endParaRPr lang="pt-BR" sz="3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171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8000">
        <p14:vortex dir="r"/>
        <p:sndAc>
          <p:stSnd loop="1">
            <p:snd r:embed="rId2" name="Celine Dion - Ave Maria.wav"/>
          </p:stSnd>
        </p:sndAc>
      </p:transition>
    </mc:Choice>
    <mc:Fallback>
      <p:transition spd="slow" advClick="0" advTm="8000">
        <p:fade/>
        <p:sndAc>
          <p:stSnd loop="1">
            <p:snd r:embed="rId2" name="Celine Dion - Ave Mar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08000" y="406400"/>
            <a:ext cx="8077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          </a:t>
            </a:r>
            <a:r>
              <a:rPr lang="pt-BR" sz="2400" b="1" dirty="0">
                <a:solidFill>
                  <a:srgbClr val="FFFF00"/>
                </a:solidFill>
              </a:rPr>
              <a:t>O  SAL  TEMPERA</a:t>
            </a:r>
            <a:br>
              <a:rPr lang="pt-BR" sz="2400" b="1" dirty="0">
                <a:solidFill>
                  <a:srgbClr val="FFFF00"/>
                </a:solidFill>
              </a:rPr>
            </a:br>
            <a:r>
              <a:rPr lang="pt-BR" sz="2400" b="1" dirty="0">
                <a:solidFill>
                  <a:srgbClr val="FFFF00"/>
                </a:solidFill>
              </a:rPr>
              <a:t>          TÊ-LO QUEM ME DERA</a:t>
            </a:r>
            <a:br>
              <a:rPr lang="pt-BR" sz="2400" b="1" dirty="0">
                <a:solidFill>
                  <a:srgbClr val="FFFF00"/>
                </a:solidFill>
              </a:rPr>
            </a:br>
            <a:r>
              <a:rPr lang="pt-BR" sz="2400" b="1" dirty="0">
                <a:solidFill>
                  <a:srgbClr val="FFFF00"/>
                </a:solidFill>
              </a:rPr>
              <a:t>          SEMPRE  REGENERA</a:t>
            </a:r>
            <a:br>
              <a:rPr lang="pt-BR" sz="2400" b="1" dirty="0">
                <a:solidFill>
                  <a:srgbClr val="FFFF00"/>
                </a:solidFill>
              </a:rPr>
            </a:br>
            <a:endParaRPr lang="pt-BR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792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8000">
        <p14:vortex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7000" y="0"/>
            <a:ext cx="9271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4200" y="533400"/>
            <a:ext cx="8280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O  </a:t>
            </a:r>
            <a:r>
              <a:rPr lang="pt-BR" sz="2400" b="1" dirty="0">
                <a:solidFill>
                  <a:srgbClr val="FFFF00"/>
                </a:solidFill>
              </a:rPr>
              <a:t>SAL  DA  VIDA</a:t>
            </a:r>
            <a:br>
              <a:rPr lang="pt-BR" sz="2400" b="1" dirty="0">
                <a:solidFill>
                  <a:srgbClr val="FFFF00"/>
                </a:solidFill>
              </a:rPr>
            </a:br>
            <a:r>
              <a:rPr lang="pt-BR" sz="2400" b="1" dirty="0">
                <a:solidFill>
                  <a:srgbClr val="FFFF00"/>
                </a:solidFill>
              </a:rPr>
              <a:t>          MEU, TEU QUERIDA</a:t>
            </a:r>
            <a:br>
              <a:rPr lang="pt-BR" sz="2400" b="1" dirty="0">
                <a:solidFill>
                  <a:srgbClr val="FFFF00"/>
                </a:solidFill>
              </a:rPr>
            </a:br>
            <a:r>
              <a:rPr lang="pt-BR" sz="2400" b="1" dirty="0">
                <a:solidFill>
                  <a:srgbClr val="FFFF00"/>
                </a:solidFill>
              </a:rPr>
              <a:t>          NEM  SEMPRE  FERIDA</a:t>
            </a:r>
            <a:br>
              <a:rPr lang="pt-BR" sz="2400" b="1" dirty="0">
                <a:solidFill>
                  <a:srgbClr val="FFFF00"/>
                </a:solidFill>
              </a:rPr>
            </a:br>
            <a:endParaRPr lang="pt-BR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2675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8000">
        <p14:vortex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0400" y="495300"/>
            <a:ext cx="7747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B050"/>
                </a:solidFill>
              </a:rPr>
              <a:t>ELE,  CURA  A  ALMA</a:t>
            </a:r>
            <a:br>
              <a:rPr lang="pt-BR" sz="3200" b="1" dirty="0">
                <a:solidFill>
                  <a:srgbClr val="00B050"/>
                </a:solidFill>
              </a:rPr>
            </a:br>
            <a:r>
              <a:rPr lang="pt-BR" sz="3200" b="1" dirty="0">
                <a:solidFill>
                  <a:srgbClr val="00B050"/>
                </a:solidFill>
              </a:rPr>
              <a:t>          TAMBÉM  NOS  ACALMA</a:t>
            </a:r>
            <a:br>
              <a:rPr lang="pt-BR" sz="3200" b="1" dirty="0">
                <a:solidFill>
                  <a:srgbClr val="00B050"/>
                </a:solidFill>
              </a:rPr>
            </a:br>
            <a:r>
              <a:rPr lang="pt-BR" sz="3200" b="1" dirty="0">
                <a:solidFill>
                  <a:srgbClr val="00B050"/>
                </a:solidFill>
              </a:rPr>
              <a:t>          SUSTENTANDO  A  FAUNA!</a:t>
            </a:r>
            <a:br>
              <a:rPr lang="pt-BR" sz="3200" b="1" dirty="0">
                <a:solidFill>
                  <a:srgbClr val="00B050"/>
                </a:solidFill>
              </a:rPr>
            </a:br>
            <a:r>
              <a:rPr lang="pt-BR" sz="3200" b="1" dirty="0">
                <a:solidFill>
                  <a:srgbClr val="00B050"/>
                </a:solidFill>
              </a:rPr>
              <a:t> </a:t>
            </a:r>
            <a:br>
              <a:rPr lang="pt-BR" sz="3200" b="1" dirty="0">
                <a:solidFill>
                  <a:srgbClr val="00B050"/>
                </a:solidFill>
              </a:rPr>
            </a:br>
            <a:endParaRPr lang="pt-BR" sz="32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143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8000">
        <p14:vortex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55700" y="1447800"/>
            <a:ext cx="71755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B0F0"/>
                </a:solidFill>
              </a:rPr>
              <a:t>BOM  DIA  ALEGRIA</a:t>
            </a:r>
            <a:br>
              <a:rPr lang="pt-BR" sz="3200" b="1" dirty="0">
                <a:solidFill>
                  <a:srgbClr val="00B0F0"/>
                </a:solidFill>
              </a:rPr>
            </a:br>
            <a:r>
              <a:rPr lang="pt-BR" sz="3200" b="1" dirty="0">
                <a:solidFill>
                  <a:srgbClr val="00B0F0"/>
                </a:solidFill>
              </a:rPr>
              <a:t>PARA  ESTE  DIA</a:t>
            </a:r>
            <a:br>
              <a:rPr lang="pt-BR" sz="3200" b="1" dirty="0">
                <a:solidFill>
                  <a:srgbClr val="00B0F0"/>
                </a:solidFill>
              </a:rPr>
            </a:br>
            <a:r>
              <a:rPr lang="pt-BR" sz="3200" b="1" dirty="0">
                <a:solidFill>
                  <a:srgbClr val="00B0F0"/>
                </a:solidFill>
              </a:rPr>
              <a:t>EM  VOSSA  COMPANHIA</a:t>
            </a:r>
            <a:br>
              <a:rPr lang="pt-BR" sz="3200" b="1" dirty="0">
                <a:solidFill>
                  <a:srgbClr val="00B0F0"/>
                </a:solidFill>
              </a:rPr>
            </a:br>
            <a:r>
              <a:rPr lang="pt-BR" sz="3200" b="1" dirty="0">
                <a:solidFill>
                  <a:srgbClr val="00B0F0"/>
                </a:solidFill>
              </a:rPr>
              <a:t/>
            </a:r>
            <a:br>
              <a:rPr lang="pt-BR" sz="3200" b="1" dirty="0">
                <a:solidFill>
                  <a:srgbClr val="00B0F0"/>
                </a:solidFill>
              </a:rPr>
            </a:br>
            <a:endParaRPr lang="pt-BR" sz="32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626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8000">
        <p14:vortex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70231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25600" y="850900"/>
            <a:ext cx="6705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O  DIA  NASCEU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COM  SOL  OFERECEU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PARA  TI  E  EU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/>
            </a:r>
            <a:br>
              <a:rPr lang="pt-BR" sz="3600" b="1" dirty="0">
                <a:solidFill>
                  <a:srgbClr val="FFFF00"/>
                </a:solidFill>
              </a:rPr>
            </a:br>
            <a:endParaRPr lang="pt-B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20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8000">
        <p14:vortex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0400" y="482600"/>
            <a:ext cx="7416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MAL  ELE  ROMPEU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O  DIA  AQUECEU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MINHA  ALMA  ENRIQUECEU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/>
            </a:r>
            <a:br>
              <a:rPr lang="pt-BR" sz="3200" b="1" dirty="0">
                <a:solidFill>
                  <a:srgbClr val="FFFF00"/>
                </a:solidFill>
              </a:rPr>
            </a:br>
            <a:endParaRPr lang="pt-B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77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8000">
        <p14:vortex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4200" y="584200"/>
            <a:ext cx="68453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rgbClr val="FFFF00"/>
                </a:solidFill>
              </a:rPr>
              <a:t>É ALEGRIA</a:t>
            </a:r>
          </a:p>
          <a:p>
            <a:r>
              <a:rPr lang="pt-BR" sz="3200" dirty="0" smtClean="0">
                <a:solidFill>
                  <a:srgbClr val="FFFF00"/>
                </a:solidFill>
              </a:rPr>
              <a:t>ESCREVENDO </a:t>
            </a:r>
            <a:r>
              <a:rPr lang="pt-BR" sz="3200" dirty="0">
                <a:solidFill>
                  <a:srgbClr val="FFFF00"/>
                </a:solidFill>
              </a:rPr>
              <a:t> ESTE  POEMA  MEU</a:t>
            </a:r>
            <a:br>
              <a:rPr lang="pt-BR" sz="3200" dirty="0">
                <a:solidFill>
                  <a:srgbClr val="FFFF00"/>
                </a:solidFill>
              </a:rPr>
            </a:br>
            <a:r>
              <a:rPr lang="pt-BR" sz="3200" dirty="0">
                <a:solidFill>
                  <a:srgbClr val="FFFF00"/>
                </a:solidFill>
              </a:rPr>
              <a:t/>
            </a:r>
            <a:br>
              <a:rPr lang="pt-BR" sz="3200" dirty="0">
                <a:solidFill>
                  <a:srgbClr val="FFFF00"/>
                </a:solidFill>
              </a:rPr>
            </a:br>
            <a:r>
              <a:rPr lang="pt-BR" sz="3200" dirty="0">
                <a:solidFill>
                  <a:srgbClr val="FFFF00"/>
                </a:solidFill>
              </a:rPr>
              <a:t>19/01/2018   LUISA </a:t>
            </a:r>
            <a:r>
              <a:rPr lang="pt-BR" sz="3200" dirty="0" smtClean="0">
                <a:solidFill>
                  <a:srgbClr val="FFFF00"/>
                </a:solidFill>
              </a:rPr>
              <a:t>ZACARIAS</a:t>
            </a:r>
          </a:p>
        </p:txBody>
      </p:sp>
    </p:spTree>
    <p:extLst>
      <p:ext uri="{BB962C8B-B14F-4D97-AF65-F5344CB8AC3E}">
        <p14:creationId xmlns:p14="http://schemas.microsoft.com/office/powerpoint/2010/main" val="3154632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8000">
        <p14:vortex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08000" y="279400"/>
            <a:ext cx="8039100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7030A0"/>
                </a:solidFill>
              </a:rPr>
              <a:t>O  SAL  DA  VIDA...ALEGRIA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</a:rPr>
              <a:t>TEXTO: POETISA LUISA ZACARIAS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</a:rPr>
              <a:t>25/01/2018</a:t>
            </a:r>
          </a:p>
          <a:p>
            <a:pPr algn="ctr"/>
            <a:endParaRPr lang="pt-BR" sz="3200" b="1" dirty="0" smtClean="0">
              <a:solidFill>
                <a:srgbClr val="7030A0"/>
              </a:solidFill>
            </a:endParaRPr>
          </a:p>
          <a:p>
            <a:pPr algn="ctr"/>
            <a:r>
              <a:rPr lang="pt-BR" sz="2000" b="1" dirty="0" smtClean="0">
                <a:solidFill>
                  <a:srgbClr val="7030A0"/>
                </a:solidFill>
              </a:rPr>
              <a:t>FORMATAÇÃO: NORMA AP SILVEIRA DE MORAES</a:t>
            </a:r>
          </a:p>
          <a:p>
            <a:pPr algn="ctr"/>
            <a:endParaRPr lang="pt-BR" sz="2000" b="1" dirty="0" smtClean="0">
              <a:solidFill>
                <a:srgbClr val="7030A0"/>
              </a:solidFill>
            </a:endParaRPr>
          </a:p>
          <a:p>
            <a:pPr algn="ctr"/>
            <a:r>
              <a:rPr lang="pt-BR" sz="2000" b="1" dirty="0" smtClean="0">
                <a:solidFill>
                  <a:srgbClr val="7030A0"/>
                </a:solidFill>
              </a:rPr>
              <a:t>IMAGENS: GOOGLE IMAGENS</a:t>
            </a:r>
          </a:p>
          <a:p>
            <a:pPr algn="ctr"/>
            <a:r>
              <a:rPr lang="pt-BR" sz="2000" b="1" smtClean="0">
                <a:solidFill>
                  <a:srgbClr val="7030A0"/>
                </a:solidFill>
              </a:rPr>
              <a:t>MÚSICA: CELINE DION – AVE MARIA</a:t>
            </a:r>
            <a:endParaRPr lang="pt-BR" sz="2000" b="1" dirty="0" smtClean="0">
              <a:solidFill>
                <a:srgbClr val="7030A0"/>
              </a:solidFill>
            </a:endParaRPr>
          </a:p>
          <a:p>
            <a:pPr algn="ctr"/>
            <a:endParaRPr lang="pt-BR" sz="3200" b="1" dirty="0" smtClean="0">
              <a:solidFill>
                <a:srgbClr val="7030A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7030A0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</a:rPr>
              <a:t>LUISA ZACARIAS SLIDES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</a:rPr>
              <a:t>WWW.SERGRASAN.COM</a:t>
            </a:r>
            <a:br>
              <a:rPr lang="pt-BR" sz="3200" b="1" dirty="0" smtClean="0">
                <a:solidFill>
                  <a:srgbClr val="7030A0"/>
                </a:solidFill>
              </a:rPr>
            </a:br>
            <a:endParaRPr lang="pt-BR" sz="3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196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8000">
        <p14:vortex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10</Words>
  <Application>Microsoft Office PowerPoint</Application>
  <PresentationFormat>Apresentação na tela (4:3)</PresentationFormat>
  <Paragraphs>28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5</cp:revision>
  <dcterms:created xsi:type="dcterms:W3CDTF">2018-01-26T21:03:30Z</dcterms:created>
  <dcterms:modified xsi:type="dcterms:W3CDTF">2018-01-26T21:40:53Z</dcterms:modified>
</cp:coreProperties>
</file>