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96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218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369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556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908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991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10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812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462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024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69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77B20-2437-4593-9189-BE2614EFFA68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3E094-920C-4ADA-8C5A-E4B061AD50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832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15636" y="249382"/>
            <a:ext cx="856210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COLEÇÃO DE PENSAMENTOS -02</a:t>
            </a: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LUISA ZACARIAS</a:t>
            </a:r>
          </a:p>
          <a:p>
            <a:pPr algn="ctr"/>
            <a:endParaRPr lang="pt-BR" sz="4800" b="1" dirty="0"/>
          </a:p>
          <a:p>
            <a:pPr algn="ctr"/>
            <a:endParaRPr lang="pt-BR" sz="4800" b="1" dirty="0" smtClean="0"/>
          </a:p>
          <a:p>
            <a:pPr algn="ctr"/>
            <a:endParaRPr lang="pt-BR" sz="4800" b="1" dirty="0" smtClean="0"/>
          </a:p>
          <a:p>
            <a:pPr algn="ctr"/>
            <a:endParaRPr lang="pt-BR" sz="4800" b="1" dirty="0" smtClean="0"/>
          </a:p>
          <a:p>
            <a:pPr algn="ctr"/>
            <a:r>
              <a:rPr lang="pt-BR" sz="4800" b="1" dirty="0" smtClean="0">
                <a:hlinkClick r:id="rId4"/>
              </a:rPr>
              <a:t>WWW.SERGRASAN.COM</a:t>
            </a:r>
            <a:endParaRPr lang="pt-BR" sz="4800" b="1" dirty="0" smtClean="0"/>
          </a:p>
          <a:p>
            <a:pPr algn="ctr"/>
            <a:r>
              <a:rPr lang="pt-BR" sz="4800" b="1" dirty="0" smtClean="0"/>
              <a:t>LUISA ZACARIAS SLIDES</a:t>
            </a:r>
          </a:p>
        </p:txBody>
      </p:sp>
    </p:spTree>
    <p:extLst>
      <p:ext uri="{BB962C8B-B14F-4D97-AF65-F5344CB8AC3E}">
        <p14:creationId xmlns:p14="http://schemas.microsoft.com/office/powerpoint/2010/main" val="3293615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2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399"/>
          </a:xfrm>
        </p:spPr>
      </p:pic>
    </p:spTree>
    <p:extLst>
      <p:ext uri="{BB962C8B-B14F-4D97-AF65-F5344CB8AC3E}">
        <p14:creationId xmlns:p14="http://schemas.microsoft.com/office/powerpoint/2010/main" val="317638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24108" cy="6858000"/>
          </a:xfrm>
        </p:spPr>
      </p:pic>
    </p:spTree>
    <p:extLst>
      <p:ext uri="{BB962C8B-B14F-4D97-AF65-F5344CB8AC3E}">
        <p14:creationId xmlns:p14="http://schemas.microsoft.com/office/powerpoint/2010/main" val="368479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  <p:sndAc>
          <p:stSnd>
            <p:snd r:embed="rId2" name="celine_dion_immortality 2.18 cut 8bts.wav"/>
          </p:stSnd>
        </p:sndAc>
      </p:transition>
    </mc:Choice>
    <mc:Fallback xmlns="">
      <p:transition spd="slow" advClick="0" advTm="12000">
        <p:fade/>
        <p:sndAc>
          <p:stSnd>
            <p:snd r:embed="rId4" name="celine_dion_immortality 2.18 cut 8bt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32401"/>
          </a:xfrm>
        </p:spPr>
        <p:txBody>
          <a:bodyPr>
            <a:normAutofit/>
          </a:bodyPr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11684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88175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219" y="4364181"/>
            <a:ext cx="4849091" cy="270856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8508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</p:spPr>
      </p:pic>
    </p:spTree>
    <p:extLst>
      <p:ext uri="{BB962C8B-B14F-4D97-AF65-F5344CB8AC3E}">
        <p14:creationId xmlns:p14="http://schemas.microsoft.com/office/powerpoint/2010/main" val="205317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64278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1"/>
          </a:xfrm>
        </p:spPr>
      </p:pic>
    </p:spTree>
    <p:extLst>
      <p:ext uri="{BB962C8B-B14F-4D97-AF65-F5344CB8AC3E}">
        <p14:creationId xmlns:p14="http://schemas.microsoft.com/office/powerpoint/2010/main" val="276284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</p:spPr>
      </p:pic>
    </p:spTree>
    <p:extLst>
      <p:ext uri="{BB962C8B-B14F-4D97-AF65-F5344CB8AC3E}">
        <p14:creationId xmlns:p14="http://schemas.microsoft.com/office/powerpoint/2010/main" val="135828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401824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09123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378684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38545" y="166255"/>
            <a:ext cx="871451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COLEÇÃO DE PENSAMENTOS-02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05/09/2015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FORMATAÇÃO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NORMA AP SILVEIRA DE MORAES</a:t>
            </a:r>
          </a:p>
          <a:p>
            <a:pPr algn="ctr"/>
            <a:r>
              <a:rPr lang="pt-BR" sz="2800" b="1" smtClean="0">
                <a:solidFill>
                  <a:srgbClr val="FFFF00"/>
                </a:solidFill>
              </a:rPr>
              <a:t>MÚSICA...CELINE DIONE IMORTTALY</a:t>
            </a:r>
            <a:endParaRPr lang="pt-BR" sz="2800" b="1" dirty="0" smtClean="0">
              <a:solidFill>
                <a:srgbClr val="FFFF00"/>
              </a:solidFill>
            </a:endParaRPr>
          </a:p>
          <a:p>
            <a:pPr algn="ctr"/>
            <a:endParaRPr lang="pt-BR" sz="2800" b="1" i="1" dirty="0" smtClean="0">
              <a:solidFill>
                <a:srgbClr val="FFFF00"/>
              </a:solidFill>
            </a:endParaRPr>
          </a:p>
          <a:p>
            <a:pPr algn="ctr"/>
            <a:r>
              <a:rPr lang="pt-BR" sz="2800" b="1" i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4000" b="1" i="1" dirty="0" smtClean="0">
                <a:solidFill>
                  <a:srgbClr val="FFFF00"/>
                </a:solidFill>
                <a:hlinkClick r:id="rId3"/>
              </a:rPr>
              <a:t>WWW.SERGRASAN</a:t>
            </a:r>
            <a:r>
              <a:rPr lang="pt-BR" sz="4000" b="1" dirty="0" smtClean="0">
                <a:solidFill>
                  <a:srgbClr val="FFFF00"/>
                </a:solidFill>
                <a:hlinkClick r:id="rId3"/>
              </a:rPr>
              <a:t>.COM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LUISA ZACARIAS SLIDES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19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31</Words>
  <Application>Microsoft Office PowerPoint</Application>
  <PresentationFormat>Apresentação na tela (4:3)</PresentationFormat>
  <Paragraphs>17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10</cp:revision>
  <dcterms:created xsi:type="dcterms:W3CDTF">2015-09-05T20:44:05Z</dcterms:created>
  <dcterms:modified xsi:type="dcterms:W3CDTF">2015-09-05T21:23:06Z</dcterms:modified>
  <cp:contentStatus/>
</cp:coreProperties>
</file>