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9" r:id="rId2"/>
    <p:sldId id="256" r:id="rId3"/>
    <p:sldId id="257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1142" y="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9E8E0-9059-40C8-A1C7-20E717FDA541}" type="datetimeFigureOut">
              <a:rPr lang="pt-BR" smtClean="0"/>
              <a:t>14/12/2015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F70560-FE62-4167-8656-4C51AECECD2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697546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20000">
        <p14:vortex dir="r"/>
      </p:transition>
    </mc:Choice>
    <mc:Fallback>
      <p:transition spd="slow" advClick="0" advTm="20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9E8E0-9059-40C8-A1C7-20E717FDA541}" type="datetimeFigureOut">
              <a:rPr lang="pt-BR" smtClean="0"/>
              <a:t>14/12/2015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F70560-FE62-4167-8656-4C51AECECD2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224997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20000">
        <p14:vortex dir="r"/>
      </p:transition>
    </mc:Choice>
    <mc:Fallback>
      <p:transition spd="slow" advClick="0" advTm="20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9E8E0-9059-40C8-A1C7-20E717FDA541}" type="datetimeFigureOut">
              <a:rPr lang="pt-BR" smtClean="0"/>
              <a:t>14/12/2015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F70560-FE62-4167-8656-4C51AECECD2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943371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20000">
        <p14:vortex dir="r"/>
      </p:transition>
    </mc:Choice>
    <mc:Fallback>
      <p:transition spd="slow" advClick="0" advTm="20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9E8E0-9059-40C8-A1C7-20E717FDA541}" type="datetimeFigureOut">
              <a:rPr lang="pt-BR" smtClean="0"/>
              <a:t>14/12/2015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F70560-FE62-4167-8656-4C51AECECD2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560072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20000">
        <p14:vortex dir="r"/>
      </p:transition>
    </mc:Choice>
    <mc:Fallback>
      <p:transition spd="slow" advClick="0" advTm="20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9E8E0-9059-40C8-A1C7-20E717FDA541}" type="datetimeFigureOut">
              <a:rPr lang="pt-BR" smtClean="0"/>
              <a:t>14/12/2015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F70560-FE62-4167-8656-4C51AECECD2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418362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20000">
        <p14:vortex dir="r"/>
      </p:transition>
    </mc:Choice>
    <mc:Fallback>
      <p:transition spd="slow" advClick="0" advTm="20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9E8E0-9059-40C8-A1C7-20E717FDA541}" type="datetimeFigureOut">
              <a:rPr lang="pt-BR" smtClean="0"/>
              <a:t>14/12/2015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F70560-FE62-4167-8656-4C51AECECD2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189810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20000">
        <p14:vortex dir="r"/>
      </p:transition>
    </mc:Choice>
    <mc:Fallback>
      <p:transition spd="slow" advClick="0" advTm="20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9E8E0-9059-40C8-A1C7-20E717FDA541}" type="datetimeFigureOut">
              <a:rPr lang="pt-BR" smtClean="0"/>
              <a:t>14/12/2015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F70560-FE62-4167-8656-4C51AECECD2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864169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20000">
        <p14:vortex dir="r"/>
      </p:transition>
    </mc:Choice>
    <mc:Fallback>
      <p:transition spd="slow" advClick="0" advTm="20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9E8E0-9059-40C8-A1C7-20E717FDA541}" type="datetimeFigureOut">
              <a:rPr lang="pt-BR" smtClean="0"/>
              <a:t>14/12/2015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F70560-FE62-4167-8656-4C51AECECD2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78036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20000">
        <p14:vortex dir="r"/>
      </p:transition>
    </mc:Choice>
    <mc:Fallback>
      <p:transition spd="slow" advClick="0" advTm="20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9E8E0-9059-40C8-A1C7-20E717FDA541}" type="datetimeFigureOut">
              <a:rPr lang="pt-BR" smtClean="0"/>
              <a:t>14/12/2015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F70560-FE62-4167-8656-4C51AECECD2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483037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20000">
        <p14:vortex dir="r"/>
      </p:transition>
    </mc:Choice>
    <mc:Fallback>
      <p:transition spd="slow" advClick="0" advTm="20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9E8E0-9059-40C8-A1C7-20E717FDA541}" type="datetimeFigureOut">
              <a:rPr lang="pt-BR" smtClean="0"/>
              <a:t>14/12/2015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F70560-FE62-4167-8656-4C51AECECD2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203966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20000">
        <p14:vortex dir="r"/>
      </p:transition>
    </mc:Choice>
    <mc:Fallback>
      <p:transition spd="slow" advClick="0" advTm="20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9E8E0-9059-40C8-A1C7-20E717FDA541}" type="datetimeFigureOut">
              <a:rPr lang="pt-BR" smtClean="0"/>
              <a:t>14/12/2015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F70560-FE62-4167-8656-4C51AECECD2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311055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20000">
        <p14:vortex dir="r"/>
      </p:transition>
    </mc:Choice>
    <mc:Fallback>
      <p:transition spd="slow" advClick="0" advTm="20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19E8E0-9059-40C8-A1C7-20E717FDA541}" type="datetimeFigureOut">
              <a:rPr lang="pt-BR" smtClean="0"/>
              <a:t>14/12/2015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F70560-FE62-4167-8656-4C51AECECD2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747280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4000" advClick="0" advTm="20000">
        <p14:vortex dir="r"/>
      </p:transition>
    </mc:Choice>
    <mc:Fallback>
      <p:transition spd="slow" advClick="0" advTm="20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sergrasan.com/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rgrasan.com/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8545" y="0"/>
            <a:ext cx="9282545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152400" y="221673"/>
            <a:ext cx="8866909" cy="57554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96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Feliz Natal</a:t>
            </a:r>
          </a:p>
          <a:p>
            <a:pPr algn="ctr"/>
            <a:r>
              <a:rPr lang="pt-BR" sz="60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Texto poético</a:t>
            </a:r>
          </a:p>
          <a:p>
            <a:pPr algn="ctr"/>
            <a:r>
              <a:rPr lang="pt-BR" sz="60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Luísa Zacarias</a:t>
            </a:r>
            <a:endParaRPr lang="pt-BR" sz="6000" b="1" dirty="0" smtClean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  <a:p>
            <a:pPr algn="ctr"/>
            <a:r>
              <a:rPr lang="pt-BR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Divulgação</a:t>
            </a:r>
          </a:p>
          <a:p>
            <a:pPr algn="ctr"/>
            <a:r>
              <a:rPr lang="pt-BR" sz="60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Luísa Zacarias Slides</a:t>
            </a:r>
          </a:p>
          <a:p>
            <a:pPr algn="ctr"/>
            <a:r>
              <a:rPr lang="pt-BR" sz="60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hlinkClick r:id="rId4"/>
              </a:rPr>
              <a:t>www.sergrasan.com</a:t>
            </a:r>
            <a:endParaRPr lang="pt-BR" sz="6000" b="1" dirty="0" smtClean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092741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20000">
        <p14:vortex dir="r"/>
        <p:sndAc>
          <p:stSnd loop="1">
            <p:snd r:embed="rId2" name="Natal - A Todos Um Bom Natal (Portugal).wav"/>
          </p:stSnd>
        </p:sndAc>
      </p:transition>
    </mc:Choice>
    <mc:Fallback>
      <p:transition spd="slow" advClick="0" advTm="20000">
        <p:fade/>
        <p:sndAc>
          <p:stSnd loop="1">
            <p:snd r:embed="rId2" name="Natal - A Todos Um Bom Natal (Portugal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346364" y="290945"/>
            <a:ext cx="8797636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NATAL...PAZ E LUZ...</a:t>
            </a:r>
          </a:p>
          <a:p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                </a:t>
            </a:r>
          </a:p>
          <a:p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 Vamos comemorar mais um NATAL...</a:t>
            </a:r>
          </a:p>
          <a:p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Que este seja com PAZ e LUZ...</a:t>
            </a:r>
          </a:p>
          <a:p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Nos corações principalmente. </a:t>
            </a:r>
          </a:p>
          <a:p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 </a:t>
            </a:r>
          </a:p>
          <a:p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Este é o meu desejo.</a:t>
            </a:r>
          </a:p>
          <a:p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Para todos meus irmãos</a:t>
            </a:r>
          </a:p>
          <a:p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De sangue e de coração...</a:t>
            </a:r>
          </a:p>
        </p:txBody>
      </p:sp>
    </p:spTree>
    <p:extLst>
      <p:ext uri="{BB962C8B-B14F-4D97-AF65-F5344CB8AC3E}">
        <p14:creationId xmlns:p14="http://schemas.microsoft.com/office/powerpoint/2010/main" val="2173343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20000">
        <p14:vortex dir="r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954982"/>
          </a:xfrm>
        </p:spPr>
      </p:pic>
      <p:sp>
        <p:nvSpPr>
          <p:cNvPr id="5" name="CaixaDeTexto 4"/>
          <p:cNvSpPr txBox="1"/>
          <p:nvPr/>
        </p:nvSpPr>
        <p:spPr>
          <a:xfrm>
            <a:off x="263236" y="193964"/>
            <a:ext cx="8742219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Amigos de perto.</a:t>
            </a:r>
          </a:p>
          <a:p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E longa data</a:t>
            </a:r>
          </a:p>
          <a:p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Os mais recentes e de fragata...</a:t>
            </a:r>
          </a:p>
          <a:p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 </a:t>
            </a:r>
          </a:p>
          <a:p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Bom sempre seria</a:t>
            </a:r>
          </a:p>
          <a:p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Viver a alegria</a:t>
            </a:r>
          </a:p>
          <a:p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Do nascimento de Jesus...</a:t>
            </a:r>
          </a:p>
        </p:txBody>
      </p:sp>
    </p:spTree>
    <p:extLst>
      <p:ext uri="{BB962C8B-B14F-4D97-AF65-F5344CB8AC3E}">
        <p14:creationId xmlns:p14="http://schemas.microsoft.com/office/powerpoint/2010/main" val="33127683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20000">
        <p14:vortex dir="r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51817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277091" y="365126"/>
            <a:ext cx="907472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Foi ELE quem sofreu na pele...</a:t>
            </a:r>
          </a:p>
          <a:p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Os nossos sacrifícios e rumores</a:t>
            </a:r>
          </a:p>
          <a:p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Deixando-se matar por </a:t>
            </a:r>
            <a:r>
              <a:rPr lang="pt-BR" sz="36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todos</a:t>
            </a:r>
          </a:p>
          <a:p>
            <a:r>
              <a:rPr lang="pt-BR" sz="36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nós com amor!</a:t>
            </a:r>
          </a:p>
          <a:p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3878627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20000">
        <p14:vortex dir="r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96400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221673" y="166255"/>
            <a:ext cx="9240982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Caminhemos na sua amável palavra...</a:t>
            </a:r>
          </a:p>
          <a:p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Por ELE, na terra deixada...</a:t>
            </a:r>
          </a:p>
          <a:p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Com o seu conhecimento... na mãe amada...</a:t>
            </a:r>
          </a:p>
          <a:p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 </a:t>
            </a:r>
          </a:p>
          <a:p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Passados estes dois mil e mais anos...</a:t>
            </a:r>
          </a:p>
          <a:p>
            <a:r>
              <a:rPr lang="pt-BR" sz="3200" b="1" spc="50" dirty="0" err="1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Vive-mos</a:t>
            </a:r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ainda outros planos...</a:t>
            </a:r>
          </a:p>
          <a:p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E muitos desenganos! </a:t>
            </a:r>
          </a:p>
        </p:txBody>
      </p:sp>
    </p:spTree>
    <p:extLst>
      <p:ext uri="{BB962C8B-B14F-4D97-AF65-F5344CB8AC3E}">
        <p14:creationId xmlns:p14="http://schemas.microsoft.com/office/powerpoint/2010/main" val="18319028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20000">
        <p14:vortex dir="r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207818" y="124691"/>
            <a:ext cx="8936182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NATAL...DE PAZ!</a:t>
            </a:r>
          </a:p>
          <a:p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 </a:t>
            </a:r>
          </a:p>
          <a:p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Este meu desejo é atroz...sim...</a:t>
            </a:r>
          </a:p>
          <a:p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Pois viver DE PAZ é o que todos almejemos. Com alegria podemos fazê-lo em nossos lares desde que estejamos bem com o nosso consciente e nossa alma. </a:t>
            </a:r>
          </a:p>
        </p:txBody>
      </p:sp>
    </p:spTree>
    <p:extLst>
      <p:ext uri="{BB962C8B-B14F-4D97-AF65-F5344CB8AC3E}">
        <p14:creationId xmlns:p14="http://schemas.microsoft.com/office/powerpoint/2010/main" val="26069186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20000">
        <p14:vortex dir="r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6982" y="-138546"/>
            <a:ext cx="9240982" cy="6996546"/>
          </a:xfrm>
        </p:spPr>
      </p:pic>
      <p:sp>
        <p:nvSpPr>
          <p:cNvPr id="5" name="CaixaDeTexto 4"/>
          <p:cNvSpPr txBox="1"/>
          <p:nvPr/>
        </p:nvSpPr>
        <p:spPr>
          <a:xfrm>
            <a:off x="235527" y="0"/>
            <a:ext cx="86868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O que precisamos é vivê-lo docemente com AMOR e LUZ no nascimento do seu filho...JESUS!</a:t>
            </a:r>
          </a:p>
          <a:p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É NELE que devemos olhar o infinito...</a:t>
            </a:r>
          </a:p>
        </p:txBody>
      </p:sp>
    </p:spTree>
    <p:extLst>
      <p:ext uri="{BB962C8B-B14F-4D97-AF65-F5344CB8AC3E}">
        <p14:creationId xmlns:p14="http://schemas.microsoft.com/office/powerpoint/2010/main" val="28617086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20000">
        <p14:vortex dir="r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242454" y="365126"/>
            <a:ext cx="8659091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É em prole D`ele que devemos viver esse AMOR constante.</a:t>
            </a:r>
          </a:p>
          <a:p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E é sempre N`ele que o devemos fazer.</a:t>
            </a:r>
          </a:p>
          <a:p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Ele nasceu para nosso bem...</a:t>
            </a:r>
          </a:p>
          <a:p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Ele morreu por nós...</a:t>
            </a:r>
          </a:p>
          <a:p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42542236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20000">
        <p14:vortex dir="r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268690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263236" y="221673"/>
            <a:ext cx="8478982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Senhor, PAI Santo neste ano que se vai aproximando o final espero que não tragas a ninguém a desavença a desesperança a crueldade dos homens, mas sim a ESPERANÇA A ALEGRIA EM  TI VIVIDA COM O MESMO AMOR EM QUE SUA MÃE LHE DERA LUZ...VIDA...AMOR E FÉ...</a:t>
            </a:r>
          </a:p>
          <a:p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475168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20000">
        <p14:vortex dir="r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0836" y="-138546"/>
            <a:ext cx="9254836" cy="6996545"/>
          </a:xfrm>
        </p:spPr>
      </p:pic>
      <p:sp>
        <p:nvSpPr>
          <p:cNvPr id="5" name="CaixaDeTexto 4"/>
          <p:cNvSpPr txBox="1"/>
          <p:nvPr/>
        </p:nvSpPr>
        <p:spPr>
          <a:xfrm>
            <a:off x="0" y="0"/>
            <a:ext cx="8963891" cy="6494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PAZ nos homens...</a:t>
            </a:r>
          </a:p>
          <a:p>
            <a:r>
              <a:rPr lang="pt-BR" sz="32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PAZ no MUNDO...</a:t>
            </a:r>
          </a:p>
          <a:p>
            <a:r>
              <a:rPr lang="pt-BR" sz="32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PAZ entre irmãos...</a:t>
            </a:r>
          </a:p>
          <a:p>
            <a:r>
              <a:rPr lang="pt-BR" sz="32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PAZ em famílias...</a:t>
            </a:r>
          </a:p>
          <a:p>
            <a:r>
              <a:rPr lang="pt-BR" sz="32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PAZ nas almas...</a:t>
            </a:r>
          </a:p>
          <a:p>
            <a:r>
              <a:rPr lang="pt-BR" sz="32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PAZ na união!</a:t>
            </a:r>
          </a:p>
          <a:p>
            <a:r>
              <a:rPr lang="pt-BR" sz="32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 </a:t>
            </a:r>
          </a:p>
          <a:p>
            <a:r>
              <a:rPr lang="pt-BR" sz="32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Façamos nós a nossa parte na terra.</a:t>
            </a:r>
          </a:p>
          <a:p>
            <a:r>
              <a:rPr lang="pt-BR" sz="32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BEM HAJAM IRMÃOS...</a:t>
            </a:r>
          </a:p>
          <a:p>
            <a:r>
              <a:rPr lang="pt-BR" sz="32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 </a:t>
            </a:r>
          </a:p>
          <a:p>
            <a:r>
              <a:rPr lang="pt-BR" sz="32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FELIZ NATAL...em harmonia    Graças vos dou em todos os </a:t>
            </a:r>
            <a:r>
              <a:rPr lang="pt-BR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dias!</a:t>
            </a:r>
          </a:p>
          <a:p>
            <a:r>
              <a:rPr lang="pt-BR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Luísa Zacarias dez 2015</a:t>
            </a:r>
            <a:endParaRPr lang="pt-BR" sz="32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332266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20000">
        <p14:vortex dir="r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7038109"/>
          </a:xfrm>
        </p:spPr>
      </p:pic>
      <p:sp>
        <p:nvSpPr>
          <p:cNvPr id="5" name="CaixaDeTexto 4"/>
          <p:cNvSpPr txBox="1"/>
          <p:nvPr/>
        </p:nvSpPr>
        <p:spPr>
          <a:xfrm>
            <a:off x="166255" y="180109"/>
            <a:ext cx="8742218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Poesia de </a:t>
            </a:r>
            <a:r>
              <a:rPr lang="pt-BR" sz="48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Luísa Zacarias</a:t>
            </a:r>
          </a:p>
          <a:p>
            <a:pPr algn="ctr"/>
            <a:r>
              <a:rPr lang="pt-BR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Formatação= Norma </a:t>
            </a:r>
            <a:r>
              <a:rPr lang="pt-BR" sz="3200" b="1" dirty="0" err="1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Ap</a:t>
            </a:r>
            <a:r>
              <a:rPr lang="pt-BR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Silveira de Moraes</a:t>
            </a:r>
          </a:p>
          <a:p>
            <a:pPr algn="ctr"/>
            <a:r>
              <a:rPr lang="pt-BR" sz="40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Imagens do google imagens</a:t>
            </a:r>
          </a:p>
          <a:p>
            <a:pPr algn="ctr"/>
            <a:r>
              <a:rPr lang="pt-BR" sz="40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Música=Natal </a:t>
            </a:r>
            <a:r>
              <a:rPr lang="pt-BR" sz="4000" b="1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de Portugal</a:t>
            </a:r>
            <a:endParaRPr lang="pt-BR" sz="4000" b="1" dirty="0" smtClean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  <a:p>
            <a:pPr algn="ctr"/>
            <a:endParaRPr lang="pt-BR" sz="4000" b="1" dirty="0" smtClean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  <a:p>
            <a:pPr algn="ctr"/>
            <a:r>
              <a:rPr lang="pt-BR" sz="40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Divulgação</a:t>
            </a:r>
          </a:p>
          <a:p>
            <a:pPr algn="ctr"/>
            <a:r>
              <a:rPr lang="pt-BR" sz="60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Luísa Zacarias Slides</a:t>
            </a:r>
          </a:p>
          <a:p>
            <a:pPr algn="ctr"/>
            <a:r>
              <a:rPr lang="pt-BR" sz="60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hlinkClick r:id="rId3"/>
              </a:rPr>
              <a:t>www.sergrasan.com</a:t>
            </a:r>
            <a:endParaRPr lang="pt-BR" sz="6000" b="1" dirty="0" smtClean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  <a:p>
            <a:pPr algn="ctr"/>
            <a:endParaRPr lang="pt-BR" sz="60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741370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20000">
        <p14:vortex dir="r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38</TotalTime>
  <Words>258</Words>
  <Application>Microsoft Office PowerPoint</Application>
  <PresentationFormat>Apresentação na tela (4:3)</PresentationFormat>
  <Paragraphs>67</Paragraphs>
  <Slides>11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11</vt:i4>
      </vt:variant>
    </vt:vector>
  </HeadingPairs>
  <TitlesOfParts>
    <vt:vector size="15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APARECIDA SILVEIRA DE MORAES</dc:creator>
  <cp:lastModifiedBy>NORMA APARECIDA SILVEIRA DE MORAES</cp:lastModifiedBy>
  <cp:revision>5</cp:revision>
  <dcterms:created xsi:type="dcterms:W3CDTF">2015-12-14T19:19:22Z</dcterms:created>
  <dcterms:modified xsi:type="dcterms:W3CDTF">2015-12-14T19:57:56Z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