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66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67" r:id="rId10"/>
  </p:sldIdLst>
  <p:sldSz cx="19438938" cy="145796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34" d="100"/>
          <a:sy n="34" d="100"/>
        </p:scale>
        <p:origin x="138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orma moraes" userId="053da4cee9229589" providerId="LiveId" clId="{0285FDBB-F4EB-484C-AE1F-C2453465521F}"/>
    <pc:docChg chg="modSld modMainMaster">
      <pc:chgData name="norma moraes" userId="053da4cee9229589" providerId="LiveId" clId="{0285FDBB-F4EB-484C-AE1F-C2453465521F}" dt="2021-02-11T20:19:30.894" v="105" actId="255"/>
      <pc:docMkLst>
        <pc:docMk/>
      </pc:docMkLst>
      <pc:sldChg chg="modTransition">
        <pc:chgData name="norma moraes" userId="053da4cee9229589" providerId="LiveId" clId="{0285FDBB-F4EB-484C-AE1F-C2453465521F}" dt="2021-02-11T20:16:19.873" v="60"/>
        <pc:sldMkLst>
          <pc:docMk/>
          <pc:sldMk cId="1019212551" sldId="259"/>
        </pc:sldMkLst>
      </pc:sldChg>
      <pc:sldChg chg="modTransition">
        <pc:chgData name="norma moraes" userId="053da4cee9229589" providerId="LiveId" clId="{0285FDBB-F4EB-484C-AE1F-C2453465521F}" dt="2021-02-11T20:16:19.873" v="60"/>
        <pc:sldMkLst>
          <pc:docMk/>
          <pc:sldMk cId="3555855189" sldId="260"/>
        </pc:sldMkLst>
      </pc:sldChg>
      <pc:sldChg chg="modTransition">
        <pc:chgData name="norma moraes" userId="053da4cee9229589" providerId="LiveId" clId="{0285FDBB-F4EB-484C-AE1F-C2453465521F}" dt="2021-02-11T20:16:19.873" v="60"/>
        <pc:sldMkLst>
          <pc:docMk/>
          <pc:sldMk cId="939324175" sldId="261"/>
        </pc:sldMkLst>
      </pc:sldChg>
      <pc:sldChg chg="modTransition">
        <pc:chgData name="norma moraes" userId="053da4cee9229589" providerId="LiveId" clId="{0285FDBB-F4EB-484C-AE1F-C2453465521F}" dt="2021-02-11T20:16:19.873" v="60"/>
        <pc:sldMkLst>
          <pc:docMk/>
          <pc:sldMk cId="529077478" sldId="262"/>
        </pc:sldMkLst>
      </pc:sldChg>
      <pc:sldChg chg="modTransition">
        <pc:chgData name="norma moraes" userId="053da4cee9229589" providerId="LiveId" clId="{0285FDBB-F4EB-484C-AE1F-C2453465521F}" dt="2021-02-11T20:16:19.873" v="60"/>
        <pc:sldMkLst>
          <pc:docMk/>
          <pc:sldMk cId="4003800869" sldId="263"/>
        </pc:sldMkLst>
      </pc:sldChg>
      <pc:sldChg chg="modTransition">
        <pc:chgData name="norma moraes" userId="053da4cee9229589" providerId="LiveId" clId="{0285FDBB-F4EB-484C-AE1F-C2453465521F}" dt="2021-02-11T20:16:19.873" v="60"/>
        <pc:sldMkLst>
          <pc:docMk/>
          <pc:sldMk cId="2670661887" sldId="264"/>
        </pc:sldMkLst>
      </pc:sldChg>
      <pc:sldChg chg="modTransition">
        <pc:chgData name="norma moraes" userId="053da4cee9229589" providerId="LiveId" clId="{0285FDBB-F4EB-484C-AE1F-C2453465521F}" dt="2021-02-11T20:16:19.873" v="60"/>
        <pc:sldMkLst>
          <pc:docMk/>
          <pc:sldMk cId="2834825371" sldId="265"/>
        </pc:sldMkLst>
      </pc:sldChg>
      <pc:sldChg chg="modTransition">
        <pc:chgData name="norma moraes" userId="053da4cee9229589" providerId="LiveId" clId="{0285FDBB-F4EB-484C-AE1F-C2453465521F}" dt="2021-02-11T20:16:53.603" v="63"/>
        <pc:sldMkLst>
          <pc:docMk/>
          <pc:sldMk cId="689630483" sldId="266"/>
        </pc:sldMkLst>
      </pc:sldChg>
      <pc:sldChg chg="modSp modTransition">
        <pc:chgData name="norma moraes" userId="053da4cee9229589" providerId="LiveId" clId="{0285FDBB-F4EB-484C-AE1F-C2453465521F}" dt="2021-02-11T20:19:30.894" v="105" actId="255"/>
        <pc:sldMkLst>
          <pc:docMk/>
          <pc:sldMk cId="140154298" sldId="267"/>
        </pc:sldMkLst>
        <pc:spChg chg="mod">
          <ac:chgData name="norma moraes" userId="053da4cee9229589" providerId="LiveId" clId="{0285FDBB-F4EB-484C-AE1F-C2453465521F}" dt="2021-02-11T20:19:30.894" v="105" actId="255"/>
          <ac:spMkLst>
            <pc:docMk/>
            <pc:sldMk cId="140154298" sldId="267"/>
            <ac:spMk id="4" creationId="{E314BB9F-32A0-4D4B-9D96-161030A597D3}"/>
          </ac:spMkLst>
        </pc:spChg>
      </pc:sldChg>
      <pc:sldMasterChg chg="modTransition modSldLayout">
        <pc:chgData name="norma moraes" userId="053da4cee9229589" providerId="LiveId" clId="{0285FDBB-F4EB-484C-AE1F-C2453465521F}" dt="2021-02-11T20:16:19.873" v="60"/>
        <pc:sldMasterMkLst>
          <pc:docMk/>
          <pc:sldMasterMk cId="2337959720" sldId="2147483780"/>
        </pc:sldMasterMkLst>
        <pc:sldLayoutChg chg="modTransition">
          <pc:chgData name="norma moraes" userId="053da4cee9229589" providerId="LiveId" clId="{0285FDBB-F4EB-484C-AE1F-C2453465521F}" dt="2021-02-11T20:16:19.873" v="60"/>
          <pc:sldLayoutMkLst>
            <pc:docMk/>
            <pc:sldMasterMk cId="2337959720" sldId="2147483780"/>
            <pc:sldLayoutMk cId="3779828807" sldId="2147483781"/>
          </pc:sldLayoutMkLst>
        </pc:sldLayoutChg>
        <pc:sldLayoutChg chg="modTransition">
          <pc:chgData name="norma moraes" userId="053da4cee9229589" providerId="LiveId" clId="{0285FDBB-F4EB-484C-AE1F-C2453465521F}" dt="2021-02-11T20:16:19.873" v="60"/>
          <pc:sldLayoutMkLst>
            <pc:docMk/>
            <pc:sldMasterMk cId="2337959720" sldId="2147483780"/>
            <pc:sldLayoutMk cId="4042833979" sldId="2147483782"/>
          </pc:sldLayoutMkLst>
        </pc:sldLayoutChg>
        <pc:sldLayoutChg chg="modTransition">
          <pc:chgData name="norma moraes" userId="053da4cee9229589" providerId="LiveId" clId="{0285FDBB-F4EB-484C-AE1F-C2453465521F}" dt="2021-02-11T20:16:19.873" v="60"/>
          <pc:sldLayoutMkLst>
            <pc:docMk/>
            <pc:sldMasterMk cId="2337959720" sldId="2147483780"/>
            <pc:sldLayoutMk cId="283975836" sldId="2147483783"/>
          </pc:sldLayoutMkLst>
        </pc:sldLayoutChg>
        <pc:sldLayoutChg chg="modTransition">
          <pc:chgData name="norma moraes" userId="053da4cee9229589" providerId="LiveId" clId="{0285FDBB-F4EB-484C-AE1F-C2453465521F}" dt="2021-02-11T20:16:19.873" v="60"/>
          <pc:sldLayoutMkLst>
            <pc:docMk/>
            <pc:sldMasterMk cId="2337959720" sldId="2147483780"/>
            <pc:sldLayoutMk cId="2680528676" sldId="2147483784"/>
          </pc:sldLayoutMkLst>
        </pc:sldLayoutChg>
        <pc:sldLayoutChg chg="modTransition">
          <pc:chgData name="norma moraes" userId="053da4cee9229589" providerId="LiveId" clId="{0285FDBB-F4EB-484C-AE1F-C2453465521F}" dt="2021-02-11T20:16:19.873" v="60"/>
          <pc:sldLayoutMkLst>
            <pc:docMk/>
            <pc:sldMasterMk cId="2337959720" sldId="2147483780"/>
            <pc:sldLayoutMk cId="351959208" sldId="2147483785"/>
          </pc:sldLayoutMkLst>
        </pc:sldLayoutChg>
        <pc:sldLayoutChg chg="modTransition">
          <pc:chgData name="norma moraes" userId="053da4cee9229589" providerId="LiveId" clId="{0285FDBB-F4EB-484C-AE1F-C2453465521F}" dt="2021-02-11T20:16:19.873" v="60"/>
          <pc:sldLayoutMkLst>
            <pc:docMk/>
            <pc:sldMasterMk cId="2337959720" sldId="2147483780"/>
            <pc:sldLayoutMk cId="4158622313" sldId="2147483786"/>
          </pc:sldLayoutMkLst>
        </pc:sldLayoutChg>
        <pc:sldLayoutChg chg="modTransition">
          <pc:chgData name="norma moraes" userId="053da4cee9229589" providerId="LiveId" clId="{0285FDBB-F4EB-484C-AE1F-C2453465521F}" dt="2021-02-11T20:16:19.873" v="60"/>
          <pc:sldLayoutMkLst>
            <pc:docMk/>
            <pc:sldMasterMk cId="2337959720" sldId="2147483780"/>
            <pc:sldLayoutMk cId="2962093433" sldId="2147483787"/>
          </pc:sldLayoutMkLst>
        </pc:sldLayoutChg>
        <pc:sldLayoutChg chg="modTransition">
          <pc:chgData name="norma moraes" userId="053da4cee9229589" providerId="LiveId" clId="{0285FDBB-F4EB-484C-AE1F-C2453465521F}" dt="2021-02-11T20:16:19.873" v="60"/>
          <pc:sldLayoutMkLst>
            <pc:docMk/>
            <pc:sldMasterMk cId="2337959720" sldId="2147483780"/>
            <pc:sldLayoutMk cId="55784874" sldId="2147483788"/>
          </pc:sldLayoutMkLst>
        </pc:sldLayoutChg>
        <pc:sldLayoutChg chg="modTransition">
          <pc:chgData name="norma moraes" userId="053da4cee9229589" providerId="LiveId" clId="{0285FDBB-F4EB-484C-AE1F-C2453465521F}" dt="2021-02-11T20:16:19.873" v="60"/>
          <pc:sldLayoutMkLst>
            <pc:docMk/>
            <pc:sldMasterMk cId="2337959720" sldId="2147483780"/>
            <pc:sldLayoutMk cId="2782269339" sldId="2147483789"/>
          </pc:sldLayoutMkLst>
        </pc:sldLayoutChg>
        <pc:sldLayoutChg chg="modTransition">
          <pc:chgData name="norma moraes" userId="053da4cee9229589" providerId="LiveId" clId="{0285FDBB-F4EB-484C-AE1F-C2453465521F}" dt="2021-02-11T20:16:19.873" v="60"/>
          <pc:sldLayoutMkLst>
            <pc:docMk/>
            <pc:sldMasterMk cId="2337959720" sldId="2147483780"/>
            <pc:sldLayoutMk cId="2030891883" sldId="2147483790"/>
          </pc:sldLayoutMkLst>
        </pc:sldLayoutChg>
        <pc:sldLayoutChg chg="modTransition">
          <pc:chgData name="norma moraes" userId="053da4cee9229589" providerId="LiveId" clId="{0285FDBB-F4EB-484C-AE1F-C2453465521F}" dt="2021-02-11T20:16:19.873" v="60"/>
          <pc:sldLayoutMkLst>
            <pc:docMk/>
            <pc:sldMasterMk cId="2337959720" sldId="2147483780"/>
            <pc:sldLayoutMk cId="1702183485" sldId="2147483791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BB1671-7C03-486C-903A-A4B3FE8BCD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29867" y="2386060"/>
            <a:ext cx="14579204" cy="5075861"/>
          </a:xfrm>
        </p:spPr>
        <p:txBody>
          <a:bodyPr anchor="b"/>
          <a:lstStyle>
            <a:lvl1pPr algn="ctr">
              <a:defRPr sz="9566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5225BE-3D39-4056-8FD5-889DE1F856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29867" y="7657666"/>
            <a:ext cx="14579204" cy="3520027"/>
          </a:xfrm>
        </p:spPr>
        <p:txBody>
          <a:bodyPr/>
          <a:lstStyle>
            <a:lvl1pPr marL="0" indent="0" algn="ctr">
              <a:buNone/>
              <a:defRPr sz="3827"/>
            </a:lvl1pPr>
            <a:lvl2pPr marL="728960" indent="0" algn="ctr">
              <a:buNone/>
              <a:defRPr sz="3189"/>
            </a:lvl2pPr>
            <a:lvl3pPr marL="1457919" indent="0" algn="ctr">
              <a:buNone/>
              <a:defRPr sz="2870"/>
            </a:lvl3pPr>
            <a:lvl4pPr marL="2186879" indent="0" algn="ctr">
              <a:buNone/>
              <a:defRPr sz="2551"/>
            </a:lvl4pPr>
            <a:lvl5pPr marL="2915839" indent="0" algn="ctr">
              <a:buNone/>
              <a:defRPr sz="2551"/>
            </a:lvl5pPr>
            <a:lvl6pPr marL="3644798" indent="0" algn="ctr">
              <a:buNone/>
              <a:defRPr sz="2551"/>
            </a:lvl6pPr>
            <a:lvl7pPr marL="4373758" indent="0" algn="ctr">
              <a:buNone/>
              <a:defRPr sz="2551"/>
            </a:lvl7pPr>
            <a:lvl8pPr marL="5102718" indent="0" algn="ctr">
              <a:buNone/>
              <a:defRPr sz="2551"/>
            </a:lvl8pPr>
            <a:lvl9pPr marL="5831677" indent="0" algn="ctr">
              <a:buNone/>
              <a:defRPr sz="2551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3182EE9-082B-412D-BB81-FB732C2B7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E88A-EF41-4D51-B645-8B7F85C931FD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8CA7106-4B2B-40DE-801A-490D77514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06B9AD2-FEF2-4659-8B8B-1361C060D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83A-1548-46A9-BA76-A35D713A76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9828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83393C-DD22-4F9B-9EC8-13426BDBB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7FC5E86-8ACE-4F06-A008-6412A3564C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3439076-116B-417B-9468-382F821D6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E88A-EF41-4D51-B645-8B7F85C931FD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E72F226-ECC7-4101-9E5D-A9E8E05CA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097E489-7558-4969-AB38-2BD63C721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83A-1548-46A9-BA76-A35D713A76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2833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09766A-DD70-4947-BA94-7A4BA2BDA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6303" y="3634777"/>
            <a:ext cx="16766084" cy="6064708"/>
          </a:xfrm>
        </p:spPr>
        <p:txBody>
          <a:bodyPr anchor="b"/>
          <a:lstStyle>
            <a:lvl1pPr>
              <a:defRPr sz="9566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455FEAA-FBE5-4B75-A6A8-B4DD2F9522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26303" y="9756860"/>
            <a:ext cx="16766084" cy="3189286"/>
          </a:xfrm>
        </p:spPr>
        <p:txBody>
          <a:bodyPr/>
          <a:lstStyle>
            <a:lvl1pPr marL="0" indent="0">
              <a:buNone/>
              <a:defRPr sz="3827">
                <a:solidFill>
                  <a:schemeClr val="tx1">
                    <a:tint val="75000"/>
                  </a:schemeClr>
                </a:solidFill>
              </a:defRPr>
            </a:lvl1pPr>
            <a:lvl2pPr marL="728960" indent="0">
              <a:buNone/>
              <a:defRPr sz="3189">
                <a:solidFill>
                  <a:schemeClr val="tx1">
                    <a:tint val="75000"/>
                  </a:schemeClr>
                </a:solidFill>
              </a:defRPr>
            </a:lvl2pPr>
            <a:lvl3pPr marL="1457919" indent="0">
              <a:buNone/>
              <a:defRPr sz="2870">
                <a:solidFill>
                  <a:schemeClr val="tx1">
                    <a:tint val="75000"/>
                  </a:schemeClr>
                </a:solidFill>
              </a:defRPr>
            </a:lvl3pPr>
            <a:lvl4pPr marL="2186879" indent="0">
              <a:buNone/>
              <a:defRPr sz="2551">
                <a:solidFill>
                  <a:schemeClr val="tx1">
                    <a:tint val="75000"/>
                  </a:schemeClr>
                </a:solidFill>
              </a:defRPr>
            </a:lvl4pPr>
            <a:lvl5pPr marL="2915839" indent="0">
              <a:buNone/>
              <a:defRPr sz="2551">
                <a:solidFill>
                  <a:schemeClr val="tx1">
                    <a:tint val="75000"/>
                  </a:schemeClr>
                </a:solidFill>
              </a:defRPr>
            </a:lvl5pPr>
            <a:lvl6pPr marL="3644798" indent="0">
              <a:buNone/>
              <a:defRPr sz="2551">
                <a:solidFill>
                  <a:schemeClr val="tx1">
                    <a:tint val="75000"/>
                  </a:schemeClr>
                </a:solidFill>
              </a:defRPr>
            </a:lvl6pPr>
            <a:lvl7pPr marL="4373758" indent="0">
              <a:buNone/>
              <a:defRPr sz="2551">
                <a:solidFill>
                  <a:schemeClr val="tx1">
                    <a:tint val="75000"/>
                  </a:schemeClr>
                </a:solidFill>
              </a:defRPr>
            </a:lvl7pPr>
            <a:lvl8pPr marL="5102718" indent="0">
              <a:buNone/>
              <a:defRPr sz="2551">
                <a:solidFill>
                  <a:schemeClr val="tx1">
                    <a:tint val="75000"/>
                  </a:schemeClr>
                </a:solidFill>
              </a:defRPr>
            </a:lvl8pPr>
            <a:lvl9pPr marL="5831677" indent="0">
              <a:buNone/>
              <a:defRPr sz="255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84E91EB-5700-446B-8A78-A5A3DBED6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E88A-EF41-4D51-B645-8B7F85C931FD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FE04DCD-D0E9-4E27-A17E-126B5F7E9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0ED9300-3F5B-4C8E-A968-02986C39A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83A-1548-46A9-BA76-A35D713A76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975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F517E0-8062-4F15-BBC3-1C96D93AE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3C9617B-38DA-4BBA-9707-DC4D859555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36427" y="3881144"/>
            <a:ext cx="8261549" cy="925062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BD255B4-76E0-4383-9A36-A6E7BA863B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840962" y="3881144"/>
            <a:ext cx="8261549" cy="925062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DE1998A-D0AD-4D6F-966E-B357CEE0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E88A-EF41-4D51-B645-8B7F85C931FD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F2E390B-D7AE-43E2-BD98-98966230B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ED59F08-1962-468C-AAD0-0A6AAC156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83A-1548-46A9-BA76-A35D713A76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0528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31E19D-427A-463B-AA98-90279B558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8959" y="776230"/>
            <a:ext cx="16766084" cy="281804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2168CA6-C6F7-4280-BDA9-6A63272092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38960" y="3574028"/>
            <a:ext cx="8223581" cy="1751576"/>
          </a:xfrm>
        </p:spPr>
        <p:txBody>
          <a:bodyPr anchor="b"/>
          <a:lstStyle>
            <a:lvl1pPr marL="0" indent="0">
              <a:buNone/>
              <a:defRPr sz="3827" b="1"/>
            </a:lvl1pPr>
            <a:lvl2pPr marL="728960" indent="0">
              <a:buNone/>
              <a:defRPr sz="3189" b="1"/>
            </a:lvl2pPr>
            <a:lvl3pPr marL="1457919" indent="0">
              <a:buNone/>
              <a:defRPr sz="2870" b="1"/>
            </a:lvl3pPr>
            <a:lvl4pPr marL="2186879" indent="0">
              <a:buNone/>
              <a:defRPr sz="2551" b="1"/>
            </a:lvl4pPr>
            <a:lvl5pPr marL="2915839" indent="0">
              <a:buNone/>
              <a:defRPr sz="2551" b="1"/>
            </a:lvl5pPr>
            <a:lvl6pPr marL="3644798" indent="0">
              <a:buNone/>
              <a:defRPr sz="2551" b="1"/>
            </a:lvl6pPr>
            <a:lvl7pPr marL="4373758" indent="0">
              <a:buNone/>
              <a:defRPr sz="2551" b="1"/>
            </a:lvl7pPr>
            <a:lvl8pPr marL="5102718" indent="0">
              <a:buNone/>
              <a:defRPr sz="2551" b="1"/>
            </a:lvl8pPr>
            <a:lvl9pPr marL="5831677" indent="0">
              <a:buNone/>
              <a:defRPr sz="2551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DA4E5EAE-3099-4564-8F15-DBD41AD1EF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38960" y="5325604"/>
            <a:ext cx="8223581" cy="783316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CCD48058-00F7-4992-BE73-B62B775818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40962" y="3574028"/>
            <a:ext cx="8264081" cy="1751576"/>
          </a:xfrm>
        </p:spPr>
        <p:txBody>
          <a:bodyPr anchor="b"/>
          <a:lstStyle>
            <a:lvl1pPr marL="0" indent="0">
              <a:buNone/>
              <a:defRPr sz="3827" b="1"/>
            </a:lvl1pPr>
            <a:lvl2pPr marL="728960" indent="0">
              <a:buNone/>
              <a:defRPr sz="3189" b="1"/>
            </a:lvl2pPr>
            <a:lvl3pPr marL="1457919" indent="0">
              <a:buNone/>
              <a:defRPr sz="2870" b="1"/>
            </a:lvl3pPr>
            <a:lvl4pPr marL="2186879" indent="0">
              <a:buNone/>
              <a:defRPr sz="2551" b="1"/>
            </a:lvl4pPr>
            <a:lvl5pPr marL="2915839" indent="0">
              <a:buNone/>
              <a:defRPr sz="2551" b="1"/>
            </a:lvl5pPr>
            <a:lvl6pPr marL="3644798" indent="0">
              <a:buNone/>
              <a:defRPr sz="2551" b="1"/>
            </a:lvl6pPr>
            <a:lvl7pPr marL="4373758" indent="0">
              <a:buNone/>
              <a:defRPr sz="2551" b="1"/>
            </a:lvl7pPr>
            <a:lvl8pPr marL="5102718" indent="0">
              <a:buNone/>
              <a:defRPr sz="2551" b="1"/>
            </a:lvl8pPr>
            <a:lvl9pPr marL="5831677" indent="0">
              <a:buNone/>
              <a:defRPr sz="2551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B986888F-97AB-4204-809D-0945076AE1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840962" y="5325604"/>
            <a:ext cx="8264081" cy="783316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6B83E0A1-251D-478A-9E85-09979AB03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E88A-EF41-4D51-B645-8B7F85C931FD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70EBD637-8CB4-49CB-B4F0-4F50B6B15B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25001E09-9FF3-4698-8028-B85A5C920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83A-1548-46A9-BA76-A35D713A76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959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674AFC-5A00-4013-BBC7-C62B3E1C2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7473D3A2-6C08-4E6F-A2AD-4270C5F65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E88A-EF41-4D51-B645-8B7F85C931FD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5FA27C77-17A9-4820-B22B-7965141E4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546A96B4-45D4-464E-ADE9-E5C87AD7A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83A-1548-46A9-BA76-A35D713A76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8622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AD1FD788-575A-4631-AD89-1C4A840D4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E88A-EF41-4D51-B645-8B7F85C931FD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A8588831-4C39-42C5-9A63-FB984A057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D2AEAFE-FE89-4D6F-81B8-E38FE2C90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83A-1548-46A9-BA76-A35D713A76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2093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743730-7F61-4BD7-AF25-14F161237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8960" y="971973"/>
            <a:ext cx="6269563" cy="3401907"/>
          </a:xfrm>
        </p:spPr>
        <p:txBody>
          <a:bodyPr anchor="b"/>
          <a:lstStyle>
            <a:lvl1pPr>
              <a:defRPr sz="5102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2C37624-7CAA-44F6-951F-E50357C584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64081" y="2099193"/>
            <a:ext cx="9840962" cy="10360966"/>
          </a:xfrm>
        </p:spPr>
        <p:txBody>
          <a:bodyPr/>
          <a:lstStyle>
            <a:lvl1pPr>
              <a:defRPr sz="5102"/>
            </a:lvl1pPr>
            <a:lvl2pPr>
              <a:defRPr sz="4464"/>
            </a:lvl2pPr>
            <a:lvl3pPr>
              <a:defRPr sz="3827"/>
            </a:lvl3pPr>
            <a:lvl4pPr>
              <a:defRPr sz="3189"/>
            </a:lvl4pPr>
            <a:lvl5pPr>
              <a:defRPr sz="3189"/>
            </a:lvl5pPr>
            <a:lvl6pPr>
              <a:defRPr sz="3189"/>
            </a:lvl6pPr>
            <a:lvl7pPr>
              <a:defRPr sz="3189"/>
            </a:lvl7pPr>
            <a:lvl8pPr>
              <a:defRPr sz="3189"/>
            </a:lvl8pPr>
            <a:lvl9pPr>
              <a:defRPr sz="3189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05768CB-D1D2-40C5-9EC3-F1E39789C7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38960" y="4373880"/>
            <a:ext cx="6269563" cy="8103154"/>
          </a:xfrm>
        </p:spPr>
        <p:txBody>
          <a:bodyPr/>
          <a:lstStyle>
            <a:lvl1pPr marL="0" indent="0">
              <a:buNone/>
              <a:defRPr sz="2551"/>
            </a:lvl1pPr>
            <a:lvl2pPr marL="728960" indent="0">
              <a:buNone/>
              <a:defRPr sz="2232"/>
            </a:lvl2pPr>
            <a:lvl3pPr marL="1457919" indent="0">
              <a:buNone/>
              <a:defRPr sz="1913"/>
            </a:lvl3pPr>
            <a:lvl4pPr marL="2186879" indent="0">
              <a:buNone/>
              <a:defRPr sz="1594"/>
            </a:lvl4pPr>
            <a:lvl5pPr marL="2915839" indent="0">
              <a:buNone/>
              <a:defRPr sz="1594"/>
            </a:lvl5pPr>
            <a:lvl6pPr marL="3644798" indent="0">
              <a:buNone/>
              <a:defRPr sz="1594"/>
            </a:lvl6pPr>
            <a:lvl7pPr marL="4373758" indent="0">
              <a:buNone/>
              <a:defRPr sz="1594"/>
            </a:lvl7pPr>
            <a:lvl8pPr marL="5102718" indent="0">
              <a:buNone/>
              <a:defRPr sz="1594"/>
            </a:lvl8pPr>
            <a:lvl9pPr marL="5831677" indent="0">
              <a:buNone/>
              <a:defRPr sz="1594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08B4402-CDC9-4CEF-B6AA-B29217C546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E88A-EF41-4D51-B645-8B7F85C931FD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25D5B8B-2A82-4227-9FB7-85B88ABC0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868A2D9-B087-4491-8EC6-011CA2F8A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83A-1548-46A9-BA76-A35D713A76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784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5E7A43-9D26-488F-ABD5-0B974D139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8960" y="971973"/>
            <a:ext cx="6269563" cy="3401907"/>
          </a:xfrm>
        </p:spPr>
        <p:txBody>
          <a:bodyPr anchor="b"/>
          <a:lstStyle>
            <a:lvl1pPr>
              <a:defRPr sz="5102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4E1165AF-1A0E-4B7A-8F9A-5880968DB4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264081" y="2099193"/>
            <a:ext cx="9840962" cy="10360966"/>
          </a:xfrm>
        </p:spPr>
        <p:txBody>
          <a:bodyPr/>
          <a:lstStyle>
            <a:lvl1pPr marL="0" indent="0">
              <a:buNone/>
              <a:defRPr sz="5102"/>
            </a:lvl1pPr>
            <a:lvl2pPr marL="728960" indent="0">
              <a:buNone/>
              <a:defRPr sz="4464"/>
            </a:lvl2pPr>
            <a:lvl3pPr marL="1457919" indent="0">
              <a:buNone/>
              <a:defRPr sz="3827"/>
            </a:lvl3pPr>
            <a:lvl4pPr marL="2186879" indent="0">
              <a:buNone/>
              <a:defRPr sz="3189"/>
            </a:lvl4pPr>
            <a:lvl5pPr marL="2915839" indent="0">
              <a:buNone/>
              <a:defRPr sz="3189"/>
            </a:lvl5pPr>
            <a:lvl6pPr marL="3644798" indent="0">
              <a:buNone/>
              <a:defRPr sz="3189"/>
            </a:lvl6pPr>
            <a:lvl7pPr marL="4373758" indent="0">
              <a:buNone/>
              <a:defRPr sz="3189"/>
            </a:lvl7pPr>
            <a:lvl8pPr marL="5102718" indent="0">
              <a:buNone/>
              <a:defRPr sz="3189"/>
            </a:lvl8pPr>
            <a:lvl9pPr marL="5831677" indent="0">
              <a:buNone/>
              <a:defRPr sz="3189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9E3C1F5-D4D1-4753-83BB-FCF660660A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38960" y="4373880"/>
            <a:ext cx="6269563" cy="8103154"/>
          </a:xfrm>
        </p:spPr>
        <p:txBody>
          <a:bodyPr/>
          <a:lstStyle>
            <a:lvl1pPr marL="0" indent="0">
              <a:buNone/>
              <a:defRPr sz="2551"/>
            </a:lvl1pPr>
            <a:lvl2pPr marL="728960" indent="0">
              <a:buNone/>
              <a:defRPr sz="2232"/>
            </a:lvl2pPr>
            <a:lvl3pPr marL="1457919" indent="0">
              <a:buNone/>
              <a:defRPr sz="1913"/>
            </a:lvl3pPr>
            <a:lvl4pPr marL="2186879" indent="0">
              <a:buNone/>
              <a:defRPr sz="1594"/>
            </a:lvl4pPr>
            <a:lvl5pPr marL="2915839" indent="0">
              <a:buNone/>
              <a:defRPr sz="1594"/>
            </a:lvl5pPr>
            <a:lvl6pPr marL="3644798" indent="0">
              <a:buNone/>
              <a:defRPr sz="1594"/>
            </a:lvl6pPr>
            <a:lvl7pPr marL="4373758" indent="0">
              <a:buNone/>
              <a:defRPr sz="1594"/>
            </a:lvl7pPr>
            <a:lvl8pPr marL="5102718" indent="0">
              <a:buNone/>
              <a:defRPr sz="1594"/>
            </a:lvl8pPr>
            <a:lvl9pPr marL="5831677" indent="0">
              <a:buNone/>
              <a:defRPr sz="1594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1476B04-05DC-4D21-A47F-59B86EE46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E88A-EF41-4D51-B645-8B7F85C931FD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745F7AA-EA2B-4062-98A7-B77AFFD42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C7230CB-E2FA-4367-957D-C6BBF3C39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83A-1548-46A9-BA76-A35D713A76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2269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4427C7-FCB3-4FB2-93AF-8E148C17B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6CDD633-73EE-4F85-9B82-B55C624C1D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0F34F58-CC78-4811-B293-49CD2A36F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E88A-EF41-4D51-B645-8B7F85C931FD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4A5633D-557A-4A4F-8DD4-CFDC6FDFF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1742AF2-481D-4205-9CCA-352ADA415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83A-1548-46A9-BA76-A35D713A76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0891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0310F42-26F9-408A-B905-A625184E7E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3910990" y="776229"/>
            <a:ext cx="4191521" cy="12355537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C6D8C35F-970B-4E04-9356-96644DF6E5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336427" y="776229"/>
            <a:ext cx="12331576" cy="12355537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B8062E4-9390-41D7-8AE7-97582EA0C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E88A-EF41-4D51-B645-8B7F85C931FD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051B2FA-A192-404B-98F1-BBA32A100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DD7FA04-7D1E-4B80-8C75-B580D4DE1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83A-1548-46A9-BA76-A35D713A76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2183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B90DB041-766D-4CAD-8DDC-72C63B5D8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6427" y="776230"/>
            <a:ext cx="16766084" cy="28180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22B4253-682C-458F-9333-E3D6F518BC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36427" y="3881144"/>
            <a:ext cx="16766084" cy="9250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4290ED4-33F7-400B-AB5E-A7863147BD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6427" y="13513130"/>
            <a:ext cx="4373761" cy="7762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9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BE88A-EF41-4D51-B645-8B7F85C931FD}" type="datetimeFigureOut">
              <a:rPr lang="pt-BR" smtClean="0"/>
              <a:t>11/02/2021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DD56F24-05C4-4F02-ADBC-96C08326DD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439148" y="13513130"/>
            <a:ext cx="6560642" cy="7762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9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358974B-D23D-46D1-AB93-66FF0ADA11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3728750" y="13513130"/>
            <a:ext cx="4373761" cy="7762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9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8383A-1548-46A9-BA76-A35D713A76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7959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xStyles>
    <p:titleStyle>
      <a:lvl1pPr algn="l" defTabSz="1457919" rtl="0" eaLnBrk="1" latinLnBrk="0" hangingPunct="1">
        <a:lnSpc>
          <a:spcPct val="90000"/>
        </a:lnSpc>
        <a:spcBef>
          <a:spcPct val="0"/>
        </a:spcBef>
        <a:buNone/>
        <a:defRPr sz="701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4480" indent="-364480" algn="l" defTabSz="1457919" rtl="0" eaLnBrk="1" latinLnBrk="0" hangingPunct="1">
        <a:lnSpc>
          <a:spcPct val="90000"/>
        </a:lnSpc>
        <a:spcBef>
          <a:spcPts val="1594"/>
        </a:spcBef>
        <a:buFont typeface="Arial" panose="020B0604020202020204" pitchFamily="34" charset="0"/>
        <a:buChar char="•"/>
        <a:defRPr sz="4464" kern="1200">
          <a:solidFill>
            <a:schemeClr val="tx1"/>
          </a:solidFill>
          <a:latin typeface="+mn-lt"/>
          <a:ea typeface="+mn-ea"/>
          <a:cs typeface="+mn-cs"/>
        </a:defRPr>
      </a:lvl1pPr>
      <a:lvl2pPr marL="1093440" indent="-364480" algn="l" defTabSz="1457919" rtl="0" eaLnBrk="1" latinLnBrk="0" hangingPunct="1">
        <a:lnSpc>
          <a:spcPct val="90000"/>
        </a:lnSpc>
        <a:spcBef>
          <a:spcPts val="797"/>
        </a:spcBef>
        <a:buFont typeface="Arial" panose="020B0604020202020204" pitchFamily="34" charset="0"/>
        <a:buChar char="•"/>
        <a:defRPr sz="3827" kern="1200">
          <a:solidFill>
            <a:schemeClr val="tx1"/>
          </a:solidFill>
          <a:latin typeface="+mn-lt"/>
          <a:ea typeface="+mn-ea"/>
          <a:cs typeface="+mn-cs"/>
        </a:defRPr>
      </a:lvl2pPr>
      <a:lvl3pPr marL="1822399" indent="-364480" algn="l" defTabSz="1457919" rtl="0" eaLnBrk="1" latinLnBrk="0" hangingPunct="1">
        <a:lnSpc>
          <a:spcPct val="90000"/>
        </a:lnSpc>
        <a:spcBef>
          <a:spcPts val="797"/>
        </a:spcBef>
        <a:buFont typeface="Arial" panose="020B0604020202020204" pitchFamily="34" charset="0"/>
        <a:buChar char="•"/>
        <a:defRPr sz="3189" kern="1200">
          <a:solidFill>
            <a:schemeClr val="tx1"/>
          </a:solidFill>
          <a:latin typeface="+mn-lt"/>
          <a:ea typeface="+mn-ea"/>
          <a:cs typeface="+mn-cs"/>
        </a:defRPr>
      </a:lvl3pPr>
      <a:lvl4pPr marL="2551359" indent="-364480" algn="l" defTabSz="1457919" rtl="0" eaLnBrk="1" latinLnBrk="0" hangingPunct="1">
        <a:lnSpc>
          <a:spcPct val="90000"/>
        </a:lnSpc>
        <a:spcBef>
          <a:spcPts val="797"/>
        </a:spcBef>
        <a:buFont typeface="Arial" panose="020B0604020202020204" pitchFamily="34" charset="0"/>
        <a:buChar char="•"/>
        <a:defRPr sz="2870" kern="1200">
          <a:solidFill>
            <a:schemeClr val="tx1"/>
          </a:solidFill>
          <a:latin typeface="+mn-lt"/>
          <a:ea typeface="+mn-ea"/>
          <a:cs typeface="+mn-cs"/>
        </a:defRPr>
      </a:lvl4pPr>
      <a:lvl5pPr marL="3280319" indent="-364480" algn="l" defTabSz="1457919" rtl="0" eaLnBrk="1" latinLnBrk="0" hangingPunct="1">
        <a:lnSpc>
          <a:spcPct val="90000"/>
        </a:lnSpc>
        <a:spcBef>
          <a:spcPts val="797"/>
        </a:spcBef>
        <a:buFont typeface="Arial" panose="020B0604020202020204" pitchFamily="34" charset="0"/>
        <a:buChar char="•"/>
        <a:defRPr sz="2870" kern="1200">
          <a:solidFill>
            <a:schemeClr val="tx1"/>
          </a:solidFill>
          <a:latin typeface="+mn-lt"/>
          <a:ea typeface="+mn-ea"/>
          <a:cs typeface="+mn-cs"/>
        </a:defRPr>
      </a:lvl5pPr>
      <a:lvl6pPr marL="4009278" indent="-364480" algn="l" defTabSz="1457919" rtl="0" eaLnBrk="1" latinLnBrk="0" hangingPunct="1">
        <a:lnSpc>
          <a:spcPct val="90000"/>
        </a:lnSpc>
        <a:spcBef>
          <a:spcPts val="797"/>
        </a:spcBef>
        <a:buFont typeface="Arial" panose="020B0604020202020204" pitchFamily="34" charset="0"/>
        <a:buChar char="•"/>
        <a:defRPr sz="2870" kern="1200">
          <a:solidFill>
            <a:schemeClr val="tx1"/>
          </a:solidFill>
          <a:latin typeface="+mn-lt"/>
          <a:ea typeface="+mn-ea"/>
          <a:cs typeface="+mn-cs"/>
        </a:defRPr>
      </a:lvl6pPr>
      <a:lvl7pPr marL="4738238" indent="-364480" algn="l" defTabSz="1457919" rtl="0" eaLnBrk="1" latinLnBrk="0" hangingPunct="1">
        <a:lnSpc>
          <a:spcPct val="90000"/>
        </a:lnSpc>
        <a:spcBef>
          <a:spcPts val="797"/>
        </a:spcBef>
        <a:buFont typeface="Arial" panose="020B0604020202020204" pitchFamily="34" charset="0"/>
        <a:buChar char="•"/>
        <a:defRPr sz="2870" kern="1200">
          <a:solidFill>
            <a:schemeClr val="tx1"/>
          </a:solidFill>
          <a:latin typeface="+mn-lt"/>
          <a:ea typeface="+mn-ea"/>
          <a:cs typeface="+mn-cs"/>
        </a:defRPr>
      </a:lvl7pPr>
      <a:lvl8pPr marL="5467198" indent="-364480" algn="l" defTabSz="1457919" rtl="0" eaLnBrk="1" latinLnBrk="0" hangingPunct="1">
        <a:lnSpc>
          <a:spcPct val="90000"/>
        </a:lnSpc>
        <a:spcBef>
          <a:spcPts val="797"/>
        </a:spcBef>
        <a:buFont typeface="Arial" panose="020B0604020202020204" pitchFamily="34" charset="0"/>
        <a:buChar char="•"/>
        <a:defRPr sz="2870" kern="1200">
          <a:solidFill>
            <a:schemeClr val="tx1"/>
          </a:solidFill>
          <a:latin typeface="+mn-lt"/>
          <a:ea typeface="+mn-ea"/>
          <a:cs typeface="+mn-cs"/>
        </a:defRPr>
      </a:lvl8pPr>
      <a:lvl9pPr marL="6196157" indent="-364480" algn="l" defTabSz="1457919" rtl="0" eaLnBrk="1" latinLnBrk="0" hangingPunct="1">
        <a:lnSpc>
          <a:spcPct val="90000"/>
        </a:lnSpc>
        <a:spcBef>
          <a:spcPts val="797"/>
        </a:spcBef>
        <a:buFont typeface="Arial" panose="020B0604020202020204" pitchFamily="34" charset="0"/>
        <a:buChar char="•"/>
        <a:defRPr sz="28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1457919" rtl="0" eaLnBrk="1" latinLnBrk="0" hangingPunct="1">
        <a:defRPr sz="2870" kern="1200">
          <a:solidFill>
            <a:schemeClr val="tx1"/>
          </a:solidFill>
          <a:latin typeface="+mn-lt"/>
          <a:ea typeface="+mn-ea"/>
          <a:cs typeface="+mn-cs"/>
        </a:defRPr>
      </a:lvl1pPr>
      <a:lvl2pPr marL="728960" algn="l" defTabSz="1457919" rtl="0" eaLnBrk="1" latinLnBrk="0" hangingPunct="1">
        <a:defRPr sz="2870" kern="1200">
          <a:solidFill>
            <a:schemeClr val="tx1"/>
          </a:solidFill>
          <a:latin typeface="+mn-lt"/>
          <a:ea typeface="+mn-ea"/>
          <a:cs typeface="+mn-cs"/>
        </a:defRPr>
      </a:lvl2pPr>
      <a:lvl3pPr marL="1457919" algn="l" defTabSz="1457919" rtl="0" eaLnBrk="1" latinLnBrk="0" hangingPunct="1">
        <a:defRPr sz="2870" kern="1200">
          <a:solidFill>
            <a:schemeClr val="tx1"/>
          </a:solidFill>
          <a:latin typeface="+mn-lt"/>
          <a:ea typeface="+mn-ea"/>
          <a:cs typeface="+mn-cs"/>
        </a:defRPr>
      </a:lvl3pPr>
      <a:lvl4pPr marL="2186879" algn="l" defTabSz="1457919" rtl="0" eaLnBrk="1" latinLnBrk="0" hangingPunct="1">
        <a:defRPr sz="2870" kern="1200">
          <a:solidFill>
            <a:schemeClr val="tx1"/>
          </a:solidFill>
          <a:latin typeface="+mn-lt"/>
          <a:ea typeface="+mn-ea"/>
          <a:cs typeface="+mn-cs"/>
        </a:defRPr>
      </a:lvl4pPr>
      <a:lvl5pPr marL="2915839" algn="l" defTabSz="1457919" rtl="0" eaLnBrk="1" latinLnBrk="0" hangingPunct="1">
        <a:defRPr sz="2870" kern="1200">
          <a:solidFill>
            <a:schemeClr val="tx1"/>
          </a:solidFill>
          <a:latin typeface="+mn-lt"/>
          <a:ea typeface="+mn-ea"/>
          <a:cs typeface="+mn-cs"/>
        </a:defRPr>
      </a:lvl5pPr>
      <a:lvl6pPr marL="3644798" algn="l" defTabSz="1457919" rtl="0" eaLnBrk="1" latinLnBrk="0" hangingPunct="1">
        <a:defRPr sz="2870" kern="1200">
          <a:solidFill>
            <a:schemeClr val="tx1"/>
          </a:solidFill>
          <a:latin typeface="+mn-lt"/>
          <a:ea typeface="+mn-ea"/>
          <a:cs typeface="+mn-cs"/>
        </a:defRPr>
      </a:lvl6pPr>
      <a:lvl7pPr marL="4373758" algn="l" defTabSz="1457919" rtl="0" eaLnBrk="1" latinLnBrk="0" hangingPunct="1">
        <a:defRPr sz="2870" kern="1200">
          <a:solidFill>
            <a:schemeClr val="tx1"/>
          </a:solidFill>
          <a:latin typeface="+mn-lt"/>
          <a:ea typeface="+mn-ea"/>
          <a:cs typeface="+mn-cs"/>
        </a:defRPr>
      </a:lvl7pPr>
      <a:lvl8pPr marL="5102718" algn="l" defTabSz="1457919" rtl="0" eaLnBrk="1" latinLnBrk="0" hangingPunct="1">
        <a:defRPr sz="2870" kern="1200">
          <a:solidFill>
            <a:schemeClr val="tx1"/>
          </a:solidFill>
          <a:latin typeface="+mn-lt"/>
          <a:ea typeface="+mn-ea"/>
          <a:cs typeface="+mn-cs"/>
        </a:defRPr>
      </a:lvl8pPr>
      <a:lvl9pPr marL="5831677" algn="l" defTabSz="1457919" rtl="0" eaLnBrk="1" latinLnBrk="0" hangingPunct="1">
        <a:defRPr sz="28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pexels.com/photo/pink-and-white-petaled-flower-160653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photos/flor-de-lis-lirio-de-color-naranja-4353376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photos/lirio-lilium-flor-planta-3798153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zephyrlily-flower-zephyranthes-1049016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lirio-temprano-flor-naranja-1512823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photos/flores-lily-los-lirios-blancos-3390630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lily-yellow-lily-lilium-blossom-2459044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l/photos/lily-bia%C5%82e-lilie-kwiaty-natura-3894157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photos/flor-de-lis-lirio-de-color-naranja-4353376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5132D58-535D-4ABD-B5B3-7194586343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0"/>
            <a:ext cx="19438938" cy="145796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8360262-FA9E-4244-9B3E-F23E56D68D74}"/>
              </a:ext>
            </a:extLst>
          </p:cNvPr>
          <p:cNvSpPr txBox="1"/>
          <p:nvPr/>
        </p:nvSpPr>
        <p:spPr>
          <a:xfrm>
            <a:off x="1657351" y="1714500"/>
            <a:ext cx="15716250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SIMPLES ASSIM...</a:t>
            </a:r>
          </a:p>
          <a:p>
            <a:pPr algn="ctr"/>
            <a:endParaRPr lang="pt-BR" sz="9600" b="1" dirty="0">
              <a:ln w="9525">
                <a:solidFill>
                  <a:schemeClr val="bg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AUTORIA</a:t>
            </a:r>
            <a:r>
              <a:rPr lang="pt-BR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LUISA ZACARIAS</a:t>
            </a:r>
          </a:p>
          <a:p>
            <a:pPr algn="ctr"/>
            <a:endParaRPr lang="pt-BR" sz="6600" b="1" dirty="0">
              <a:ln w="9525">
                <a:solidFill>
                  <a:schemeClr val="bg1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DIVULGAÇÃO</a:t>
            </a:r>
          </a:p>
          <a:p>
            <a:pPr algn="ctr"/>
            <a:r>
              <a:rPr lang="pt-BR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LUISA ZACARIAS SLIDES</a:t>
            </a:r>
          </a:p>
          <a:p>
            <a:pPr algn="ctr"/>
            <a:r>
              <a:rPr lang="pt-BR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WWW.SERGRASAN.COM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89630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  <p:sndAc>
          <p:stSnd loop="1">
            <p:snd r:embed="rId2" name="Almir_Sater_tocando_em_frente.wav"/>
          </p:stSnd>
        </p:sndAc>
      </p:transition>
    </mc:Choice>
    <mc:Fallback>
      <p:transition spd="slow" advClick="0" advTm="20000">
        <p:fade/>
        <p:sndAc>
          <p:stSnd loop="1">
            <p:snd r:embed="rId2" name="Almir_Sater_tocando_em_fre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FC24CC1-05BE-416B-8DF0-D7B40E16E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314326" y="0"/>
            <a:ext cx="19753263" cy="145796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5F709EC-82B2-4996-A24E-587D84E512F3}"/>
              </a:ext>
            </a:extLst>
          </p:cNvPr>
          <p:cNvSpPr txBox="1"/>
          <p:nvPr/>
        </p:nvSpPr>
        <p:spPr>
          <a:xfrm>
            <a:off x="2143125" y="1485900"/>
            <a:ext cx="154305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</a:t>
            </a:r>
            <a:r>
              <a:rPr lang="pt-BR" sz="4000" dirty="0">
                <a:solidFill>
                  <a:schemeClr val="bg1"/>
                </a:solidFill>
                <a:latin typeface="Arial Black" panose="020B0A04020102020204" pitchFamily="34" charset="0"/>
              </a:rPr>
              <a:t>Simples assim seria eu poder pintar no céu azul o arco-íris e mostrar ao mundo dizendo: que tudo tinha acabado e ficara como antes!</a:t>
            </a:r>
            <a:br>
              <a:rPr lang="pt-BR" sz="40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4000" dirty="0">
                <a:solidFill>
                  <a:schemeClr val="bg1"/>
                </a:solidFill>
                <a:latin typeface="Arial Black" panose="020B0A04020102020204" pitchFamily="34" charset="0"/>
              </a:rPr>
              <a:t>   ....</a:t>
            </a:r>
            <a:br>
              <a:rPr lang="pt-BR" sz="40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br>
              <a:rPr lang="pt-BR" sz="40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4000" dirty="0">
                <a:solidFill>
                  <a:schemeClr val="bg1"/>
                </a:solidFill>
                <a:latin typeface="Arial Black" panose="020B0A04020102020204" pitchFamily="34" charset="0"/>
              </a:rPr>
              <a:t>     É o que eu mais desejo e de certo modo todos o querem.</a:t>
            </a:r>
            <a:br>
              <a:rPr lang="pt-BR" sz="40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pt-BR" sz="4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855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9929575-051A-4239-9A52-D5580766A7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9438937" cy="145796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E6E4CF7E-1C06-49CB-A1BB-28F203740D4C}"/>
              </a:ext>
            </a:extLst>
          </p:cNvPr>
          <p:cNvSpPr txBox="1"/>
          <p:nvPr/>
        </p:nvSpPr>
        <p:spPr>
          <a:xfrm>
            <a:off x="2543175" y="1228725"/>
            <a:ext cx="1557337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4400" dirty="0">
                <a:solidFill>
                  <a:schemeClr val="bg1"/>
                </a:solidFill>
                <a:latin typeface="Arial Black" panose="020B0A04020102020204" pitchFamily="34" charset="0"/>
              </a:rPr>
              <a:t>Vamos juntos "gritar" bem ALTO e que se faça ouvir O NOSSO APELO ALÉM longe onde possamos um dia morar!</a:t>
            </a:r>
            <a:br>
              <a:rPr lang="pt-BR" sz="44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pt-BR" sz="4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212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2C5814E-918D-44D2-9C6E-182648364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228600" y="0"/>
            <a:ext cx="19667537" cy="145795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0A5876F-38DA-4ABF-B80E-52681AD96760}"/>
              </a:ext>
            </a:extLst>
          </p:cNvPr>
          <p:cNvSpPr txBox="1"/>
          <p:nvPr/>
        </p:nvSpPr>
        <p:spPr>
          <a:xfrm>
            <a:off x="1600200" y="1143000"/>
            <a:ext cx="1534477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solidFill>
                  <a:schemeClr val="bg1"/>
                </a:solidFill>
                <a:latin typeface="Arial Black" panose="020B0A04020102020204" pitchFamily="34" charset="0"/>
              </a:rPr>
              <a:t>Que assim seja meu Querido E Amado Pai de todas as coisas criadas em prole nosso e que os homens não souberam aproveitar o que lhes Destes!</a:t>
            </a:r>
            <a:br>
              <a:rPr lang="pt-BR" sz="44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4400" dirty="0">
                <a:solidFill>
                  <a:schemeClr val="bg1"/>
                </a:solidFill>
                <a:latin typeface="Arial Black" panose="020B0A04020102020204" pitchFamily="34" charset="0"/>
              </a:rPr>
              <a:t>    ...</a:t>
            </a:r>
            <a:br>
              <a:rPr lang="pt-BR" sz="44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pt-BR" sz="4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324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5632B40-0D0D-42AE-A2FD-080FA78C15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257176"/>
            <a:ext cx="19688175" cy="1511617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DA8E94B-C235-4363-A90A-4AA932D48D87}"/>
              </a:ext>
            </a:extLst>
          </p:cNvPr>
          <p:cNvSpPr txBox="1"/>
          <p:nvPr/>
        </p:nvSpPr>
        <p:spPr>
          <a:xfrm>
            <a:off x="1343025" y="314325"/>
            <a:ext cx="161163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pt-BR" dirty="0"/>
            </a:br>
            <a:r>
              <a:rPr lang="pt-BR" dirty="0"/>
              <a:t> </a:t>
            </a:r>
            <a:r>
              <a:rPr lang="pt-BR" sz="4400" dirty="0">
                <a:solidFill>
                  <a:schemeClr val="bg1"/>
                </a:solidFill>
                <a:latin typeface="Arial Black" panose="020B0A04020102020204" pitchFamily="34" charset="0"/>
              </a:rPr>
              <a:t>Ainda que não possamos estar juntos, mas, façamo-nos nesta corrente as nossas mãos unidas virtualmente e </a:t>
            </a:r>
          </a:p>
        </p:txBody>
      </p:sp>
    </p:spTree>
    <p:extLst>
      <p:ext uri="{BB962C8B-B14F-4D97-AF65-F5344CB8AC3E}">
        <p14:creationId xmlns:p14="http://schemas.microsoft.com/office/powerpoint/2010/main" val="529077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A5F25AA-6BCB-43A5-ABE4-AC543D4E01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228600" y="-1"/>
            <a:ext cx="19667537" cy="1523047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63CA5E4-7A53-45C5-A9DC-6216722827CE}"/>
              </a:ext>
            </a:extLst>
          </p:cNvPr>
          <p:cNvSpPr txBox="1"/>
          <p:nvPr/>
        </p:nvSpPr>
        <p:spPr>
          <a:xfrm>
            <a:off x="1114425" y="1228725"/>
            <a:ext cx="1628775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0070C0"/>
                </a:solidFill>
                <a:latin typeface="Arial Black" panose="020B0A04020102020204" pitchFamily="34" charset="0"/>
              </a:rPr>
              <a:t>em nossas orações de mesmo modo fortalecido para que possamos fazer nossa parte no Universo!</a:t>
            </a:r>
            <a:br>
              <a:rPr lang="pt-BR" sz="6000" b="1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br>
              <a:rPr lang="pt-BR" sz="6000" b="1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endParaRPr lang="pt-BR" sz="6000" b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800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F841BF0-5530-4BDD-994F-C52A08ACF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9438938" cy="1511617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2F4097B-8F10-4E6D-824B-5CFE9B46D90C}"/>
              </a:ext>
            </a:extLst>
          </p:cNvPr>
          <p:cNvSpPr txBox="1"/>
          <p:nvPr/>
        </p:nvSpPr>
        <p:spPr>
          <a:xfrm>
            <a:off x="1228725" y="942974"/>
            <a:ext cx="1563052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5400" b="1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r>
              <a:rPr lang="pt-BR" sz="5400" b="1" dirty="0">
                <a:solidFill>
                  <a:srgbClr val="0070C0"/>
                </a:solidFill>
                <a:latin typeface="Arial Black" panose="020B0A04020102020204" pitchFamily="34" charset="0"/>
              </a:rPr>
              <a:t>Se, todos fizéssemos um pedacinho do bem que Ele nos ensinou e ainda ensina, sim, porque sua palavra Ele, deixou a nós para usufruirmos dela...</a:t>
            </a:r>
          </a:p>
        </p:txBody>
      </p:sp>
    </p:spTree>
    <p:extLst>
      <p:ext uri="{BB962C8B-B14F-4D97-AF65-F5344CB8AC3E}">
        <p14:creationId xmlns:p14="http://schemas.microsoft.com/office/powerpoint/2010/main" val="2670661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2168075-5DB0-41D0-AB90-1209B45F8D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9438938" cy="145795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6695858-A289-46AB-B86B-45573D98586E}"/>
              </a:ext>
            </a:extLst>
          </p:cNvPr>
          <p:cNvSpPr txBox="1"/>
          <p:nvPr/>
        </p:nvSpPr>
        <p:spPr>
          <a:xfrm>
            <a:off x="1371600" y="714375"/>
            <a:ext cx="1605915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</a:t>
            </a:r>
            <a:r>
              <a:rPr lang="pt-BR" sz="5400" dirty="0">
                <a:solidFill>
                  <a:schemeClr val="bg1"/>
                </a:solidFill>
                <a:latin typeface="Arial Black" panose="020B0A04020102020204" pitchFamily="34" charset="0"/>
              </a:rPr>
              <a:t>e há quem D`Ele não acredita e se sente crédulo aos nossos afazeres.</a:t>
            </a:r>
            <a:br>
              <a:rPr lang="pt-BR" sz="54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5400" dirty="0">
                <a:solidFill>
                  <a:schemeClr val="bg1"/>
                </a:solidFill>
                <a:latin typeface="Arial Black" panose="020B0A04020102020204" pitchFamily="34" charset="0"/>
              </a:rPr>
              <a:t>  Mas, cada um é livre de pensar e de fazer o que melhor achar para si!</a:t>
            </a:r>
            <a:br>
              <a:rPr lang="pt-BR" sz="54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br>
              <a:rPr lang="pt-BR" sz="54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5400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</a:p>
          <a:p>
            <a:r>
              <a:rPr lang="pt-BR" sz="5400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34825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743A3BB-A2E1-42AF-A77E-95F9E5EB3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1"/>
            <a:ext cx="19438938" cy="145796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314BB9F-32A0-4D4B-9D96-161030A597D3}"/>
              </a:ext>
            </a:extLst>
          </p:cNvPr>
          <p:cNvSpPr txBox="1"/>
          <p:nvPr/>
        </p:nvSpPr>
        <p:spPr>
          <a:xfrm>
            <a:off x="1285875" y="971550"/>
            <a:ext cx="16430625" cy="13018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SIMPLES ASSIM...</a:t>
            </a:r>
          </a:p>
          <a:p>
            <a:pPr algn="ctr"/>
            <a:endParaRPr lang="pt-BR" sz="7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CRÉDITOS</a:t>
            </a:r>
          </a:p>
          <a:p>
            <a:pPr algn="ctr"/>
            <a:endParaRPr lang="pt-BR" sz="4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4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MENSAGEM AUTORIA DE LUISA ZACARIAS</a:t>
            </a:r>
          </a:p>
          <a:p>
            <a:pPr algn="ctr"/>
            <a:r>
              <a:rPr lang="pt-BR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FORMATADORA DO SLIDES:NORMA A S MORAES</a:t>
            </a:r>
          </a:p>
          <a:p>
            <a:pPr algn="ctr"/>
            <a:r>
              <a:rPr lang="pt-BR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MUSICA: ALMIR SARTER ANDANDO EM FRENTE</a:t>
            </a:r>
          </a:p>
          <a:p>
            <a:pPr algn="ctr"/>
            <a:r>
              <a:rPr lang="pt-BR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IMAGENS: PIXABAY</a:t>
            </a:r>
          </a:p>
          <a:p>
            <a:pPr algn="ctr"/>
            <a:endParaRPr lang="pt-BR" sz="4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DIVULGAÇÃO</a:t>
            </a:r>
          </a:p>
          <a:p>
            <a:pPr algn="ctr"/>
            <a:r>
              <a:rPr lang="pt-BR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LUISA ZACARIAS SLIDES</a:t>
            </a:r>
          </a:p>
          <a:p>
            <a:pPr algn="ctr"/>
            <a:r>
              <a:rPr lang="pt-BR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hlinkClick r:id="rId4"/>
              </a:rPr>
              <a:t>WWW.SERGRASAN.COM</a:t>
            </a:r>
            <a:endParaRPr lang="pt-BR" sz="6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TEMPOS DE PANDEMIA COVOD-19</a:t>
            </a:r>
          </a:p>
          <a:p>
            <a:pPr algn="ctr"/>
            <a:r>
              <a:rPr lang="pt-BR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11/02/2021</a:t>
            </a:r>
          </a:p>
        </p:txBody>
      </p:sp>
    </p:spTree>
    <p:extLst>
      <p:ext uri="{BB962C8B-B14F-4D97-AF65-F5344CB8AC3E}">
        <p14:creationId xmlns:p14="http://schemas.microsoft.com/office/powerpoint/2010/main" val="140154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487</TotalTime>
  <Words>282</Words>
  <Application>Microsoft Office PowerPoint</Application>
  <PresentationFormat>Personalizar</PresentationFormat>
  <Paragraphs>31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11</cp:revision>
  <dcterms:created xsi:type="dcterms:W3CDTF">2021-02-11T12:10:47Z</dcterms:created>
  <dcterms:modified xsi:type="dcterms:W3CDTF">2021-02-11T20:19:37Z</dcterms:modified>
</cp:coreProperties>
</file>