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3" r:id="rId8"/>
    <p:sldId id="262" r:id="rId9"/>
    <p:sldId id="261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2411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3888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766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3270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1611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7128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0590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8085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8763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6206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8452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581B7-D4CC-47A6-9895-DFDAB7AD7646}" type="datetimeFigureOut">
              <a:rPr lang="pt-BR" smtClean="0"/>
              <a:t>19/02/2017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ADB64-35B9-47D8-8E84-B9D75F4464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072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35527" y="138545"/>
            <a:ext cx="8201891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Sempre lutando sigo</a:t>
            </a:r>
          </a:p>
          <a:p>
            <a:pPr algn="ctr"/>
            <a:r>
              <a:rPr lang="pt-BR" sz="6000" b="1" dirty="0">
                <a:solidFill>
                  <a:schemeClr val="bg1"/>
                </a:solidFill>
              </a:rPr>
              <a:t>o</a:t>
            </a:r>
            <a:r>
              <a:rPr lang="pt-BR" sz="6000" b="1" smtClean="0">
                <a:solidFill>
                  <a:schemeClr val="bg1"/>
                </a:solidFill>
              </a:rPr>
              <a:t> meu caminho</a:t>
            </a:r>
            <a:endParaRPr lang="pt-BR" sz="6000" b="1" dirty="0" smtClean="0">
              <a:solidFill>
                <a:schemeClr val="bg1"/>
              </a:solidFill>
            </a:endParaRP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Texto de Luisa Zacarias</a:t>
            </a: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Luisa Zacarias Slides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286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  <p:sndAc>
          <p:stSnd loop="1">
            <p:snd r:embed="rId2" name="andre_rieu-amigos_para_siempre.wav"/>
          </p:stSnd>
        </p:sndAc>
      </p:transition>
    </mc:Choice>
    <mc:Fallback>
      <p:transition spd="slow" advClick="0" advTm="9000">
        <p:fade/>
        <p:sndAc>
          <p:stSnd loop="1">
            <p:snd r:embed="rId2" name="andre_rieu-amigos_para_si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304800"/>
            <a:ext cx="8354291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pPr algn="ctr"/>
            <a:r>
              <a:rPr lang="pt-BR" dirty="0"/>
              <a:t>     </a:t>
            </a:r>
            <a:r>
              <a:rPr lang="pt-BR" sz="4000" b="1" dirty="0">
                <a:solidFill>
                  <a:schemeClr val="bg1"/>
                </a:solidFill>
              </a:rPr>
              <a:t>Luto a cada dia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     Para varrer nostalgia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     E viver com alegria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61074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9965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249382"/>
            <a:ext cx="74398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Está difícil amigos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Tento e não consigo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Escrever e falar contigo     </a:t>
            </a:r>
          </a:p>
        </p:txBody>
      </p:sp>
    </p:spTree>
    <p:extLst>
      <p:ext uri="{BB962C8B-B14F-4D97-AF65-F5344CB8AC3E}">
        <p14:creationId xmlns:p14="http://schemas.microsoft.com/office/powerpoint/2010/main" val="3615131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332509"/>
            <a:ext cx="78693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600" b="1" dirty="0">
                <a:solidFill>
                  <a:schemeClr val="bg1"/>
                </a:solidFill>
              </a:rPr>
              <a:t>Hoje meu céu iluminou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Em mim algo deixou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Saudade que despontou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Aqui vou lutando...</a:t>
            </a:r>
          </a:p>
        </p:txBody>
      </p:sp>
    </p:spTree>
    <p:extLst>
      <p:ext uri="{BB962C8B-B14F-4D97-AF65-F5344CB8AC3E}">
        <p14:creationId xmlns:p14="http://schemas.microsoft.com/office/powerpoint/2010/main" val="2491902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498764"/>
            <a:ext cx="77031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600" b="1" dirty="0">
                <a:solidFill>
                  <a:schemeClr val="bg1"/>
                </a:solidFill>
              </a:rPr>
              <a:t>PALAVRAS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Vou tentando escrever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Palavras que ousam dizer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O meu carinho ao ler</a:t>
            </a:r>
          </a:p>
        </p:txBody>
      </p:sp>
    </p:spTree>
    <p:extLst>
      <p:ext uri="{BB962C8B-B14F-4D97-AF65-F5344CB8AC3E}">
        <p14:creationId xmlns:p14="http://schemas.microsoft.com/office/powerpoint/2010/main" val="2588336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374073"/>
            <a:ext cx="76754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600" b="1" dirty="0">
                <a:solidFill>
                  <a:schemeClr val="bg1"/>
                </a:solidFill>
              </a:rPr>
              <a:t>Ofereço-as de coração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A ti querido irmã(</a:t>
            </a:r>
            <a:r>
              <a:rPr lang="pt-BR" sz="3600" b="1" dirty="0" err="1">
                <a:solidFill>
                  <a:schemeClr val="bg1"/>
                </a:solidFill>
              </a:rPr>
              <a:t>ão</a:t>
            </a:r>
            <a:r>
              <a:rPr lang="pt-BR" sz="3600" b="1" dirty="0">
                <a:solidFill>
                  <a:schemeClr val="bg1"/>
                </a:solidFill>
              </a:rPr>
              <a:t>)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Que me lês com admiração</a:t>
            </a:r>
          </a:p>
        </p:txBody>
      </p:sp>
    </p:spTree>
    <p:extLst>
      <p:ext uri="{BB962C8B-B14F-4D97-AF65-F5344CB8AC3E}">
        <p14:creationId xmlns:p14="http://schemas.microsoft.com/office/powerpoint/2010/main" val="1119206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71055"/>
            <a:ext cx="7772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 </a:t>
            </a:r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Há muito que o não fazia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Hoje ao ler-te trouxe-me alegria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    E assim foi-se a nostalgia</a:t>
            </a:r>
          </a:p>
        </p:txBody>
      </p:sp>
    </p:spTree>
    <p:extLst>
      <p:ext uri="{BB962C8B-B14F-4D97-AF65-F5344CB8AC3E}">
        <p14:creationId xmlns:p14="http://schemas.microsoft.com/office/powerpoint/2010/main" val="3291996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18" y="0"/>
            <a:ext cx="9199418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71055"/>
            <a:ext cx="78139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Palavras são o nosso encanto...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Luto a cada dia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     Para varrer nostalgia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     E viver com </a:t>
            </a:r>
            <a:r>
              <a:rPr lang="pt-BR" sz="3200" b="1" dirty="0" smtClean="0">
                <a:solidFill>
                  <a:schemeClr val="bg1"/>
                </a:solidFill>
              </a:rPr>
              <a:t>alegria</a:t>
            </a: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200" dirty="0"/>
              <a:t> </a:t>
            </a:r>
            <a:r>
              <a:rPr lang="pt-BR" sz="3200" b="1" dirty="0">
                <a:solidFill>
                  <a:schemeClr val="bg1"/>
                </a:solidFill>
              </a:rPr>
              <a:t>17-02-2017   Luísa Zacarias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0639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310254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221672"/>
            <a:ext cx="893618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/>
              <a:t>Sempre lutando sigo...</a:t>
            </a:r>
          </a:p>
          <a:p>
            <a:pPr algn="ctr"/>
            <a:r>
              <a:rPr lang="pt-BR" sz="3200" b="1" dirty="0" smtClean="0"/>
              <a:t>Texto de Luisa Zacarias</a:t>
            </a:r>
          </a:p>
          <a:p>
            <a:pPr algn="ctr"/>
            <a:r>
              <a:rPr lang="pt-BR" sz="3200" b="1" dirty="0" smtClean="0"/>
              <a:t>Formatação </a:t>
            </a:r>
          </a:p>
          <a:p>
            <a:pPr algn="ctr"/>
            <a:r>
              <a:rPr lang="pt-BR" sz="3200" b="1" dirty="0" smtClean="0"/>
              <a:t>Norma Aparecida Silveira de Moraes</a:t>
            </a:r>
          </a:p>
          <a:p>
            <a:pPr algn="ctr"/>
            <a:r>
              <a:rPr lang="pt-BR" sz="3200" b="1" dirty="0" smtClean="0"/>
              <a:t>Imagens do google imagens</a:t>
            </a:r>
          </a:p>
          <a:p>
            <a:pPr algn="ctr"/>
            <a:r>
              <a:rPr lang="pt-BR" sz="3200" b="1" dirty="0" smtClean="0"/>
              <a:t>Música=</a:t>
            </a:r>
            <a:endParaRPr lang="pt-BR" sz="3200" b="1" dirty="0" smtClean="0"/>
          </a:p>
          <a:p>
            <a:pPr algn="ctr"/>
            <a:endParaRPr lang="pt-BR" sz="3200" b="1" dirty="0" smtClean="0"/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Luisa Zacarias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www.sergrasan.com</a:t>
            </a:r>
            <a:endParaRPr lang="pt-BR" sz="32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159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9000">
        <p15:prstTrans prst="peelOff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</TotalTime>
  <Words>108</Words>
  <Application>Microsoft Office PowerPoint</Application>
  <PresentationFormat>Apresentação na tela (4:3)</PresentationFormat>
  <Paragraphs>51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7</cp:revision>
  <dcterms:created xsi:type="dcterms:W3CDTF">2017-02-19T13:38:29Z</dcterms:created>
  <dcterms:modified xsi:type="dcterms:W3CDTF">2017-02-19T15:57:38Z</dcterms:modified>
</cp:coreProperties>
</file>