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3" r:id="rId5"/>
    <p:sldId id="261" r:id="rId6"/>
    <p:sldId id="264" r:id="rId7"/>
    <p:sldId id="262" r:id="rId8"/>
    <p:sldId id="265" r:id="rId9"/>
    <p:sldId id="266" r:id="rId10"/>
    <p:sldId id="267" r:id="rId11"/>
    <p:sldId id="25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548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94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49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69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82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906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48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485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546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7817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693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68A38-1B21-441D-B045-18B10DBA3BC7}" type="datetimeFigureOut">
              <a:rPr lang="pt-BR" smtClean="0"/>
              <a:t>27/01/2016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DD3E5-05BE-47BA-8FCF-39DEAAD3E3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606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9144000" cy="696883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4800" y="110836"/>
            <a:ext cx="864523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Os meus tempos de menina...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Poesia de </a:t>
            </a:r>
            <a:r>
              <a:rPr lang="pt-BR" sz="60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</a:t>
            </a:r>
            <a:r>
              <a:rPr lang="pt-BR" sz="6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uisa</a:t>
            </a:r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Zacarias</a:t>
            </a:r>
          </a:p>
          <a:p>
            <a:pPr algn="ctr"/>
            <a:endParaRPr lang="pt-BR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4"/>
              </a:rPr>
              <a:t>WWW.SERGRASAN.COM</a:t>
            </a:r>
            <a:endParaRPr lang="pt-BR" sz="6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LUISA ZACARIAS SLIDES</a:t>
            </a:r>
            <a:endParaRPr lang="pt-BR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668181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  <p:sndAc>
          <p:stSnd loop="1">
            <p:snd r:embed="rId2" name="Música Portuguesa -Mara Abrantes.wav"/>
          </p:stSnd>
        </p:sndAc>
      </p:transition>
    </mc:Choice>
    <mc:Fallback>
      <p:transition spd="slow" advClick="0" advTm="15000">
        <p:fade/>
        <p:sndAc>
          <p:stSnd loop="1">
            <p:snd r:embed="rId2" name="Música Portuguesa -Mara Abran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21673"/>
            <a:ext cx="82850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JÁ FAZ TEMPO SIM SENHOR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      QUE O TEMPO POR MIM PASSOU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      DOS MEUS TEMPOS DE FLOR            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      MINHA MEMÓRIA GUARDOU</a:t>
            </a:r>
          </a:p>
        </p:txBody>
      </p:sp>
    </p:spTree>
    <p:extLst>
      <p:ext uri="{BB962C8B-B14F-4D97-AF65-F5344CB8AC3E}">
        <p14:creationId xmlns:p14="http://schemas.microsoft.com/office/powerpoint/2010/main" val="52121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93964"/>
            <a:ext cx="85066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ESTES VERSOS QUE ESCREVO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GUARDO BEM DENTRO DE MIM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POIS À MEMÓRIA OS DEVO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PARA ESCREVER MEU JARDIM</a:t>
            </a:r>
          </a:p>
        </p:txBody>
      </p:sp>
    </p:spTree>
    <p:extLst>
      <p:ext uri="{BB962C8B-B14F-4D97-AF65-F5344CB8AC3E}">
        <p14:creationId xmlns:p14="http://schemas.microsoft.com/office/powerpoint/2010/main" val="2489802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2" y="374073"/>
            <a:ext cx="78416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JARDIM FLORIDO JÁ FORA</a:t>
            </a:r>
          </a:p>
          <a:p>
            <a:pPr algn="ctr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           AGORA NÃO SOU MAIS NÃO</a:t>
            </a:r>
          </a:p>
          <a:p>
            <a:pPr algn="ctr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           PASSOU O TEMPO E AGORA</a:t>
            </a:r>
          </a:p>
          <a:p>
            <a:pPr algn="ctr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           DEIXO MINHA REFLEXÃO</a:t>
            </a:r>
          </a:p>
        </p:txBody>
      </p:sp>
    </p:spTree>
    <p:extLst>
      <p:ext uri="{BB962C8B-B14F-4D97-AF65-F5344CB8AC3E}">
        <p14:creationId xmlns:p14="http://schemas.microsoft.com/office/powerpoint/2010/main" val="218990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80109"/>
            <a:ext cx="87422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PASSARAM SE ANOS AINDA ASSIM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EU CONTINUO A ESCREVER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SÃO LAVRAS DENTRO DE MIM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QUE NÃO CONSIGO ESQUECER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82062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93964"/>
            <a:ext cx="85898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ESCREVO LEMBRANÇAS DORIDAS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ESCREVO TAMBÉM DE ALEGRIAS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ESCREVO POEMAS HÁ VIDA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COM AMOR POIS QUEM DIRIA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01125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24108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52400" y="248874"/>
            <a:ext cx="7869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POESIA 02</a:t>
            </a:r>
          </a:p>
          <a:p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1" y="1427019"/>
            <a:ext cx="9698181" cy="280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SUBI AO CÉU POR UMA LINHA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DUMA NUVEM FIZ ENCOSTO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DEI UM BEIJO NUMA ESTRELA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PENSANDO SER O TEU ROSTO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</a:t>
            </a: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486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35527"/>
            <a:ext cx="8562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DEBAIXO DAQUELA PÁ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 ESTÁ UM NINHO DE AVESTRUZ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 VÁ LÁ MENINO VER JÁ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                  QUE NÃO LHE FAZ MAL NENHUM</a:t>
            </a:r>
          </a:p>
        </p:txBody>
      </p:sp>
    </p:spTree>
    <p:extLst>
      <p:ext uri="{BB962C8B-B14F-4D97-AF65-F5344CB8AC3E}">
        <p14:creationId xmlns:p14="http://schemas.microsoft.com/office/powerpoint/2010/main" val="2065560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93102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07818"/>
            <a:ext cx="8174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MENINA TENHA CAUTELA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        ESCUTE BEM TENHA ATENÇÃO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        NÃO SE APEGUE À JANELA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        QUE LÁ VIRA CONFUSÃO</a:t>
            </a:r>
          </a:p>
        </p:txBody>
      </p:sp>
    </p:spTree>
    <p:extLst>
      <p:ext uri="{BB962C8B-B14F-4D97-AF65-F5344CB8AC3E}">
        <p14:creationId xmlns:p14="http://schemas.microsoft.com/office/powerpoint/2010/main" val="3166563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80109"/>
            <a:ext cx="85759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TEU BEIJAR É DOCE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O TEU ABRAÇO É CARINHO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O NOSSO OLHAR TRANSFORMOU-SE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EM TUDO FOI TÃO POUQUINHO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  <a:p>
            <a:pPr algn="ctr"/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  <a:p>
            <a:r>
              <a:rPr lang="pt-BR" dirty="0"/>
              <a:t>                                                      </a:t>
            </a: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**LUÍSA ZACARIAS**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81016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79526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4073" y="498764"/>
            <a:ext cx="85344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TEXTO POÉTICO DE LUISA ZACARIAS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FORMATAÇÃO. NORMA AP SILVEIRA DE MORAES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 PORTUGUESA- MARA ABRANTES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 DA AUTORA E INTERNET</a:t>
            </a:r>
          </a:p>
          <a:p>
            <a:pPr algn="ctr"/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WWW.SERGRASAN.COM</a:t>
            </a:r>
            <a:endParaRPr lang="pt-BR" sz="4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LUIZA ZACARIA SLIDES</a:t>
            </a:r>
          </a:p>
          <a:p>
            <a:pPr algn="ctr"/>
            <a:endParaRPr lang="pt-BR" sz="4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67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235</Words>
  <Application>Microsoft Office PowerPoint</Application>
  <PresentationFormat>Apresentação na tela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</cp:revision>
  <dcterms:created xsi:type="dcterms:W3CDTF">2016-01-27T17:37:02Z</dcterms:created>
  <dcterms:modified xsi:type="dcterms:W3CDTF">2016-01-27T18:06:38Z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