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9" r:id="rId2"/>
    <p:sldId id="261" r:id="rId3"/>
    <p:sldId id="256" r:id="rId4"/>
    <p:sldId id="258" r:id="rId5"/>
    <p:sldId id="260" r:id="rId6"/>
    <p:sldId id="262" r:id="rId7"/>
    <p:sldId id="257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485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474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967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348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90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6966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4551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554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158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071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64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345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816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289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134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796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475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E845BF5-0859-4587-AE25-F573D36687E3}" type="datetimeFigureOut">
              <a:rPr lang="pt-BR" smtClean="0"/>
              <a:t>12/06/2015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E0612E9-166A-4BE7-959A-52680949EE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38393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LUISAZACARIA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luisazacariasslides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401782" y="318655"/>
            <a:ext cx="83542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512618" y="193964"/>
            <a:ext cx="84235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REFLETINDO</a:t>
            </a: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</a:t>
            </a:r>
          </a:p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LUISA ZACARIAS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hlinkClick r:id="rId4"/>
              </a:rPr>
              <a:t>LUISAZACARIASLIDES</a:t>
            </a:r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24691" y="6206837"/>
            <a:ext cx="4779817" cy="651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***CLICAR EM ENTER PARA SEGUIR...***</a:t>
            </a:r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83810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  <p:sndAc>
          <p:stSnd loop="1">
            <p:snd r:embed="rId2" name="58-celin dion - when i need you.wav"/>
          </p:stSnd>
        </p:sndAc>
      </p:transition>
    </mc:Choice>
    <mc:Fallback xmlns="">
      <p:transition spd="slow" advClick="0" advTm="11000">
        <p:fade/>
        <p:sndAc>
          <p:stSnd loop="1">
            <p:snd r:embed="rId5" name="58-celin dion - when i need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40838" cy="6996113"/>
          </a:xfr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346364" y="290945"/>
            <a:ext cx="85066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REFLETINDO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Hoje  dei  um  tempo  para  mim  mesma.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00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46364" y="235527"/>
            <a:ext cx="84928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Olhei  o  passado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                    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vi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o  quanto  não tinha  vivido...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3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87927" y="180109"/>
            <a:ext cx="8160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Deixei  minha  alma  falar  mais  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alto e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aí  refleti...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57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533400" y="193964"/>
            <a:ext cx="812569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Não  mais  fazer  as  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mesmas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coisas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Principalmente...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69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15636" y="263236"/>
            <a:ext cx="83958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 que  não  me  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deixaram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viver  na  FELICIDADE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59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0491" y="4856018"/>
            <a:ext cx="6554867" cy="1524000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7999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29491" y="263236"/>
            <a:ext cx="83542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Pois  só  se  vive  feliz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                              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 amar-com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                                                                    AMOR  PRÓPRIO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21983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32509" y="277091"/>
            <a:ext cx="8243455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Vive  o  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agora como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se  nele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              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não couber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                            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 Amanhã...</a:t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dirty="0"/>
              <a:t>2 - 06 - 2015                Luísa Zacarias</a:t>
            </a:r>
          </a:p>
        </p:txBody>
      </p:sp>
    </p:spTree>
    <p:extLst>
      <p:ext uri="{BB962C8B-B14F-4D97-AF65-F5344CB8AC3E}">
        <p14:creationId xmlns:p14="http://schemas.microsoft.com/office/powerpoint/2010/main" val="372006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93238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74073" y="221673"/>
            <a:ext cx="78001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Ser feliz é também fazer...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366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193964" y="193964"/>
            <a:ext cx="863138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 </a:t>
            </a:r>
          </a:p>
          <a:p>
            <a:pPr algn="ctr"/>
            <a:r>
              <a:rPr lang="pt-BR" sz="6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Poesia: Luísa Zacarias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Formatação: Norma Aparecida Silveira de Moraes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Imagens: Da internet e pessoa da formatadora</a:t>
            </a:r>
          </a:p>
          <a:p>
            <a:pPr algn="ctr"/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</a:t>
            </a:r>
          </a:p>
          <a:p>
            <a:pPr algn="ctr"/>
            <a:r>
              <a:rPr lang="pt-BR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luisazacariasslides</a:t>
            </a:r>
            <a:endParaRPr lang="pt-BR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6000" dirty="0"/>
          </a:p>
        </p:txBody>
      </p:sp>
    </p:spTree>
    <p:extLst>
      <p:ext uri="{BB962C8B-B14F-4D97-AF65-F5344CB8AC3E}">
        <p14:creationId xmlns:p14="http://schemas.microsoft.com/office/powerpoint/2010/main" val="294372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1000">
        <p14:vortex dir="r"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71</TotalTime>
  <Words>54</Words>
  <Application>Microsoft Office PowerPoint</Application>
  <PresentationFormat>Apresentação na tela (4:3)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3" baseType="lpstr"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13</cp:revision>
  <dcterms:created xsi:type="dcterms:W3CDTF">2015-06-12T16:09:34Z</dcterms:created>
  <dcterms:modified xsi:type="dcterms:W3CDTF">2015-06-12T20:27:33Z</dcterms:modified>
  <cp:contentStatus/>
</cp:coreProperties>
</file>