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8" r:id="rId3"/>
    <p:sldId id="256" r:id="rId4"/>
    <p:sldId id="257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815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464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1764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073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657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2491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962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2038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8174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959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403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C7CBC3-356E-498A-8EAC-233270304909}" type="datetimeFigureOut">
              <a:rPr lang="pt-BR" smtClean="0"/>
              <a:t>16/12/2015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87DF4-3C47-4048-9164-CD5E9D3798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89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3999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21673" y="96982"/>
            <a:ext cx="854825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TEMPO É DE FESTEJAR</a:t>
            </a:r>
          </a:p>
          <a:p>
            <a:pPr algn="ctr"/>
            <a:r>
              <a:rPr lang="pt-BR" sz="44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POESIA DE LUIZA ZACARIAS</a:t>
            </a:r>
          </a:p>
          <a:p>
            <a:pPr algn="ctr"/>
            <a:endParaRPr lang="pt-B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SERGRASAN.COM</a:t>
            </a:r>
          </a:p>
          <a:p>
            <a:pPr algn="ctr"/>
            <a:r>
              <a:rPr lang="pt-B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LUISA ZACARIAS SLIDES</a:t>
            </a:r>
          </a:p>
        </p:txBody>
      </p:sp>
    </p:spTree>
    <p:extLst>
      <p:ext uri="{BB962C8B-B14F-4D97-AF65-F5344CB8AC3E}">
        <p14:creationId xmlns:p14="http://schemas.microsoft.com/office/powerpoint/2010/main" val="271817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  <p:sndAc>
          <p:stSnd loop="1">
            <p:snd r:embed="rId2" name="Noite Feliz - Simone conv.wav"/>
          </p:stSnd>
        </p:sndAc>
      </p:transition>
    </mc:Choice>
    <mc:Fallback>
      <p:transition spd="slow" advClick="0" advTm="14000">
        <p:fade/>
        <p:sndAc>
          <p:stSnd loop="1">
            <p:snd r:embed="rId2" name="Noite Feliz - Simone 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060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38545" y="207818"/>
            <a:ext cx="90054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TEMPO É DE FESTEJAR...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tempo é de festejos natalícios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Natalícios é nascimento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Nascimento de Jesus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Jesus filho de Deus Pai...</a:t>
            </a:r>
          </a:p>
        </p:txBody>
      </p:sp>
    </p:spTree>
    <p:extLst>
      <p:ext uri="{BB962C8B-B14F-4D97-AF65-F5344CB8AC3E}">
        <p14:creationId xmlns:p14="http://schemas.microsoft.com/office/powerpoint/2010/main" val="3238332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07818"/>
            <a:ext cx="88114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Pai e filho são um todo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Todo poderoso Ele o é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e </a:t>
            </a:r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será </a:t>
            </a:r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sempre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Sempre será Jesus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391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4909" y="-110835"/>
            <a:ext cx="9933709" cy="724592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498764"/>
            <a:ext cx="84235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Jesus nascido do tempo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Tempo este de festejar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Festejar o nascimento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Nascimento de Jesus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733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-1"/>
            <a:ext cx="9310255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290945"/>
            <a:ext cx="84097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Jesus é amor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Amor feito luz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Luz divinal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Divinal é o seu amor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0134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80109"/>
            <a:ext cx="8686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Amor nascido do tempo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Tempo é de festejar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Festejar o natal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Natal que está chegando...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266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93964"/>
            <a:ext cx="85759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Chegando sim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Sim espero ver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Ver eu quero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Quero o seu regresso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574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3" y="332509"/>
            <a:ext cx="81464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Regresso ás suas origens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Origens estas renovadas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Renovadas sempre sejam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Sejam festas felizes</a:t>
            </a:r>
          </a:p>
        </p:txBody>
      </p:sp>
    </p:spTree>
    <p:extLst>
      <p:ext uri="{BB962C8B-B14F-4D97-AF65-F5344CB8AC3E}">
        <p14:creationId xmlns:p14="http://schemas.microsoft.com/office/powerpoint/2010/main" val="4240379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93964"/>
            <a:ext cx="85759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Felizes os convidados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Convidados todos estão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Estão alegres e felizes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Felizes pelo seu nascimento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7610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318655"/>
            <a:ext cx="84235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Nascimento é alegria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Alegria e festejos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Festejos estão no ar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Ar este tão saudoso</a:t>
            </a:r>
            <a:endParaRPr lang="pt-BR" sz="4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9745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52400"/>
            <a:ext cx="87699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Saudoso ficando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Ficando assim marcado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Marcado pelo seu nascimento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Nascimento é amor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665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77091"/>
            <a:ext cx="85898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Amor divino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Divino </a:t>
            </a:r>
            <a:r>
              <a:rPr lang="pt-BR" sz="3600" b="1" dirty="0" err="1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acto</a:t>
            </a:r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de amar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Amar a Deus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Deus e seu filho nascido...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3506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21673"/>
            <a:ext cx="80217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Nascido da Virgem Maria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Maria nossa mãe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Mãe do céu e da terra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Terra que nos une...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7526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70104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6254" y="235527"/>
            <a:ext cx="9144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CRÉDITOS</a:t>
            </a:r>
          </a:p>
          <a:p>
            <a:pPr algn="ctr"/>
            <a:r>
              <a:rPr lang="pt-BR" sz="40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POESIA DE LUISA ZACARIAS</a:t>
            </a:r>
          </a:p>
          <a:p>
            <a:pPr algn="ctr"/>
            <a:r>
              <a:rPr lang="pt-BR" sz="28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FORMATAÇÃO= NORMA APARECIDA SILVEIRA DE MORAES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IMAGENS PESSOAIS DA POETISA E DO GOOGLE</a:t>
            </a:r>
          </a:p>
          <a:p>
            <a:pPr algn="ctr"/>
            <a:r>
              <a:rPr lang="pt-BR" sz="24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MÚSICA. É  NATAL DE SIMONE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3"/>
              </a:rPr>
              <a:t>WWW.SERGRASAN.COM</a:t>
            </a:r>
            <a:endParaRPr lang="pt-BR" sz="6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LUISA ZACARIAS SLIDES</a:t>
            </a:r>
          </a:p>
        </p:txBody>
      </p:sp>
    </p:spTree>
    <p:extLst>
      <p:ext uri="{BB962C8B-B14F-4D97-AF65-F5344CB8AC3E}">
        <p14:creationId xmlns:p14="http://schemas.microsoft.com/office/powerpoint/2010/main" val="3512633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196</Words>
  <Application>Microsoft Office PowerPoint</Application>
  <PresentationFormat>Apresentação na tela (4:3)</PresentationFormat>
  <Paragraphs>70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8</cp:revision>
  <dcterms:created xsi:type="dcterms:W3CDTF">2015-12-16T16:08:44Z</dcterms:created>
  <dcterms:modified xsi:type="dcterms:W3CDTF">2015-12-16T17:10:15Z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