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1" r:id="rId1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orma" initials="N" lastIdx="0" clrIdx="0">
    <p:extLst>
      <p:ext uri="{19B8F6BF-5375-455C-9EA6-DF929625EA0E}">
        <p15:presenceInfo xmlns:p15="http://schemas.microsoft.com/office/powerpoint/2012/main" userId="Norm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3897" autoAdjust="0"/>
    <p:restoredTop sz="94660"/>
  </p:normalViewPr>
  <p:slideViewPr>
    <p:cSldViewPr snapToGrid="0">
      <p:cViewPr>
        <p:scale>
          <a:sx n="53" d="100"/>
          <a:sy n="53" d="100"/>
        </p:scale>
        <p:origin x="571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783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026913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615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6443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7257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213417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920293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16991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4159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1779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0755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184259-2701-458A-9FC9-BD35EDFE104D}" type="datetimeFigureOut">
              <a:rPr lang="pt-BR" smtClean="0"/>
              <a:t>23/03/2016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716CC3-F67E-43AD-9D3B-95AF1FC9C0C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901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7625" y="0"/>
            <a:ext cx="9191625" cy="7100888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28600" y="185738"/>
            <a:ext cx="8672513" cy="65556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****MULHERES</a:t>
            </a:r>
            <a:r>
              <a:rPr lang="pt-BR" sz="6000" dirty="0" smtClean="0"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*****</a:t>
            </a:r>
          </a:p>
          <a:p>
            <a:pPr algn="ctr"/>
            <a:endParaRPr lang="pt-BR" sz="6000" dirty="0">
              <a:solidFill>
                <a:schemeClr val="bg1"/>
              </a:solidFill>
            </a:endParaRPr>
          </a:p>
          <a:p>
            <a:pPr algn="ctr"/>
            <a:r>
              <a:rPr lang="pt-BR" sz="6000" dirty="0" smtClean="0">
                <a:solidFill>
                  <a:schemeClr val="bg1"/>
                </a:solidFill>
              </a:rPr>
              <a:t>Poesia</a:t>
            </a:r>
          </a:p>
          <a:p>
            <a:pPr algn="ctr"/>
            <a:r>
              <a:rPr lang="pt-BR" sz="6000" dirty="0" err="1" smtClean="0">
                <a:solidFill>
                  <a:schemeClr val="bg1"/>
                </a:solidFill>
              </a:rPr>
              <a:t>Luisa</a:t>
            </a:r>
            <a:r>
              <a:rPr lang="pt-BR" sz="6000" dirty="0" smtClean="0">
                <a:solidFill>
                  <a:schemeClr val="bg1"/>
                </a:solidFill>
              </a:rPr>
              <a:t> Zacarias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6000" dirty="0" smtClean="0">
                <a:solidFill>
                  <a:schemeClr val="bg1"/>
                </a:solidFill>
                <a:hlinkClick r:id="rId4"/>
              </a:rPr>
              <a:t>www.sergrasan.com</a:t>
            </a:r>
            <a:endParaRPr lang="pt-BR" sz="6000" dirty="0" smtClean="0">
              <a:solidFill>
                <a:schemeClr val="bg1"/>
              </a:solidFill>
            </a:endParaRPr>
          </a:p>
          <a:p>
            <a:pPr algn="ctr"/>
            <a:r>
              <a:rPr lang="pt-BR" sz="6000" dirty="0" err="1" smtClean="0">
                <a:solidFill>
                  <a:schemeClr val="bg1"/>
                </a:solidFill>
              </a:rPr>
              <a:t>Luisa</a:t>
            </a:r>
            <a:r>
              <a:rPr lang="pt-BR" sz="6000" dirty="0" smtClean="0">
                <a:solidFill>
                  <a:schemeClr val="bg1"/>
                </a:solidFill>
              </a:rPr>
              <a:t> Zacarias Slides</a:t>
            </a:r>
            <a:endParaRPr lang="pt-BR" sz="6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6656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  <p:sndAc>
          <p:stSnd loop="1">
            <p:snd r:embed="rId2" name="Cortazar - Rhapsody On A Theme.wav"/>
          </p:stSnd>
        </p:sndAc>
      </p:transition>
    </mc:Choice>
    <mc:Fallback>
      <p:transition spd="slow" advClick="0" advTm="14000">
        <p:dissolve/>
        <p:sndAc>
          <p:stSnd loop="1">
            <p:snd r:embed="rId2" name="Cortazar - Rhapsody On A Them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7029450"/>
          </a:xfrm>
        </p:spPr>
      </p:pic>
      <p:sp>
        <p:nvSpPr>
          <p:cNvPr id="7" name="CaixaDeTexto 6"/>
          <p:cNvSpPr txBox="1"/>
          <p:nvPr/>
        </p:nvSpPr>
        <p:spPr>
          <a:xfrm>
            <a:off x="428627" y="365126"/>
            <a:ext cx="864393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M-Maravilhosas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, flores, rosas.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U-Únicas e formosas no</a:t>
            </a:r>
          </a:p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L-Lar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doce lar.</a:t>
            </a:r>
          </a:p>
        </p:txBody>
      </p:sp>
    </p:spTree>
    <p:extLst>
      <p:ext uri="{BB962C8B-B14F-4D97-AF65-F5344CB8AC3E}">
        <p14:creationId xmlns:p14="http://schemas.microsoft.com/office/powerpoint/2010/main" val="32504464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42875" y="0"/>
            <a:ext cx="9286875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100013" y="365126"/>
            <a:ext cx="87725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H-Homenageadas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somos</a:t>
            </a:r>
          </a:p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E-Entregamos-nos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por amor</a:t>
            </a:r>
          </a:p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R-Rara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é a que não luta por ele</a:t>
            </a:r>
          </a:p>
        </p:txBody>
      </p:sp>
    </p:spTree>
    <p:extLst>
      <p:ext uri="{BB962C8B-B14F-4D97-AF65-F5344CB8AC3E}">
        <p14:creationId xmlns:p14="http://schemas.microsoft.com/office/powerpoint/2010/main" val="26400604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43738"/>
          </a:xfrm>
        </p:spPr>
      </p:pic>
      <p:sp>
        <p:nvSpPr>
          <p:cNvPr id="5" name="CaixaDeTexto 4"/>
          <p:cNvSpPr txBox="1"/>
          <p:nvPr/>
        </p:nvSpPr>
        <p:spPr>
          <a:xfrm>
            <a:off x="171450" y="200025"/>
            <a:ext cx="897255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E-Estaremos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BR" sz="32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alertas 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pois</a:t>
            </a:r>
          </a:p>
          <a:p>
            <a:pPr algn="ctr"/>
            <a:r>
              <a:rPr lang="pt-BR" sz="3200" b="1" spc="50" dirty="0" err="1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S-Sabemos</a:t>
            </a:r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 que ainda há muitas que sofrem...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  <a:p>
            <a:pPr algn="ctr"/>
            <a:r>
              <a:rPr lang="pt-BR" sz="32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Luísa Zacarias   (Março 2016)</a:t>
            </a:r>
          </a:p>
        </p:txBody>
      </p:sp>
    </p:spTree>
    <p:extLst>
      <p:ext uri="{BB962C8B-B14F-4D97-AF65-F5344CB8AC3E}">
        <p14:creationId xmlns:p14="http://schemas.microsoft.com/office/powerpoint/2010/main" val="39256820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71463" y="100013"/>
            <a:ext cx="8558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M-Magia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é o teu ventre tantas vezes.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U-Única fonte onde teu filho sacia.</a:t>
            </a:r>
          </a:p>
          <a:p>
            <a:pPr algn="ctr"/>
            <a:r>
              <a:rPr lang="pt-BR" sz="3600" b="1" dirty="0" err="1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L-Logo</a:t>
            </a:r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o amas antes de o conheceres.</a:t>
            </a:r>
          </a:p>
        </p:txBody>
      </p:sp>
    </p:spTree>
    <p:extLst>
      <p:ext uri="{BB962C8B-B14F-4D97-AF65-F5344CB8AC3E}">
        <p14:creationId xmlns:p14="http://schemas.microsoft.com/office/powerpoint/2010/main" val="14199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9700" y="1825625"/>
            <a:ext cx="4224600" cy="4351338"/>
          </a:xfr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357188" y="365126"/>
            <a:ext cx="85582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 err="1">
                <a:solidFill>
                  <a:schemeClr val="bg1"/>
                </a:solidFill>
              </a:rPr>
              <a:t>H-Horta</a:t>
            </a:r>
            <a:r>
              <a:rPr lang="pt-BR" sz="3600" b="1" dirty="0">
                <a:solidFill>
                  <a:schemeClr val="bg1"/>
                </a:solidFill>
              </a:rPr>
              <a:t> que sustentas e fortaleces.</a:t>
            </a:r>
          </a:p>
          <a:p>
            <a:pPr algn="ctr"/>
            <a:r>
              <a:rPr lang="pt-BR" sz="3600" b="1" dirty="0" err="1">
                <a:solidFill>
                  <a:schemeClr val="bg1"/>
                </a:solidFill>
              </a:rPr>
              <a:t>E-Energia</a:t>
            </a:r>
            <a:r>
              <a:rPr lang="pt-BR" sz="3600" b="1" dirty="0">
                <a:solidFill>
                  <a:schemeClr val="bg1"/>
                </a:solidFill>
              </a:rPr>
              <a:t> és tu no amor sem</a:t>
            </a:r>
          </a:p>
          <a:p>
            <a:pPr algn="ctr"/>
            <a:r>
              <a:rPr lang="pt-BR" sz="3600" b="1" dirty="0" err="1">
                <a:solidFill>
                  <a:schemeClr val="bg1"/>
                </a:solidFill>
              </a:rPr>
              <a:t>R-Reticências</a:t>
            </a:r>
            <a:r>
              <a:rPr lang="pt-BR" sz="3600" b="1" dirty="0">
                <a:solidFill>
                  <a:schemeClr val="bg1"/>
                </a:solidFill>
              </a:rPr>
              <a:t> ficando!</a:t>
            </a:r>
          </a:p>
        </p:txBody>
      </p:sp>
    </p:spTree>
    <p:extLst>
      <p:ext uri="{BB962C8B-B14F-4D97-AF65-F5344CB8AC3E}">
        <p14:creationId xmlns:p14="http://schemas.microsoft.com/office/powerpoint/2010/main" val="3889017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300038" y="365126"/>
            <a:ext cx="851535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TU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MARAVILHOSA ÉS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UMA GUERREIRA</a:t>
            </a:r>
          </a:p>
          <a:p>
            <a:pPr algn="ctr"/>
            <a:r>
              <a:rPr lang="pt-BR" sz="4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LUTADORA LEOA</a:t>
            </a:r>
          </a:p>
        </p:txBody>
      </p:sp>
    </p:spTree>
    <p:extLst>
      <p:ext uri="{BB962C8B-B14F-4D97-AF65-F5344CB8AC3E}">
        <p14:creationId xmlns:p14="http://schemas.microsoft.com/office/powerpoint/2010/main" val="1629918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958013"/>
          </a:xfrm>
        </p:spPr>
      </p:pic>
      <p:sp>
        <p:nvSpPr>
          <p:cNvPr id="5" name="CaixaDeTexto 4"/>
          <p:cNvSpPr txBox="1"/>
          <p:nvPr/>
        </p:nvSpPr>
        <p:spPr>
          <a:xfrm>
            <a:off x="242888" y="365126"/>
            <a:ext cx="847248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HOJE É O NOSSO DIA  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ERGUES A ESPADA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REMANDO O BARCO DA VIDA!</a:t>
            </a:r>
          </a:p>
          <a:p>
            <a:pPr algn="ctr"/>
            <a:r>
              <a:rPr lang="pt-BR" sz="36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30581838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6" name="CaixaDeTexto 5"/>
          <p:cNvSpPr txBox="1"/>
          <p:nvPr/>
        </p:nvSpPr>
        <p:spPr>
          <a:xfrm>
            <a:off x="381000" y="395288"/>
            <a:ext cx="8001000" cy="5886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7" name="CaixaDeTexto 6"/>
          <p:cNvSpPr txBox="1"/>
          <p:nvPr/>
        </p:nvSpPr>
        <p:spPr>
          <a:xfrm>
            <a:off x="533400" y="547688"/>
            <a:ext cx="8001000" cy="58864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dirty="0"/>
          </a:p>
        </p:txBody>
      </p:sp>
      <p:sp>
        <p:nvSpPr>
          <p:cNvPr id="8" name="CaixaDeTexto 7"/>
          <p:cNvSpPr txBox="1"/>
          <p:nvPr/>
        </p:nvSpPr>
        <p:spPr>
          <a:xfrm>
            <a:off x="871537" y="365126"/>
            <a:ext cx="8291513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 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8 de Março Dia Internacional da MULHER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 </a:t>
            </a:r>
          </a:p>
          <a:p>
            <a:pPr algn="ctr"/>
            <a:r>
              <a:rPr lang="pt-BR" sz="32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Luísa Zacarias</a:t>
            </a:r>
          </a:p>
        </p:txBody>
      </p:sp>
    </p:spTree>
    <p:extLst>
      <p:ext uri="{BB962C8B-B14F-4D97-AF65-F5344CB8AC3E}">
        <p14:creationId xmlns:p14="http://schemas.microsoft.com/office/powerpoint/2010/main" val="8699487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</p:spPr>
      </p:pic>
      <p:sp>
        <p:nvSpPr>
          <p:cNvPr id="5" name="CaixaDeTexto 4"/>
          <p:cNvSpPr txBox="1"/>
          <p:nvPr/>
        </p:nvSpPr>
        <p:spPr>
          <a:xfrm>
            <a:off x="257175" y="257175"/>
            <a:ext cx="8729663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Poesia: </a:t>
            </a:r>
            <a:r>
              <a:rPr lang="pt-BR" sz="4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Luisa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Zacarias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Formatação: Norma </a:t>
            </a:r>
            <a:r>
              <a:rPr lang="pt-BR" sz="4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Ap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Silveira de Moraes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Imagens : </a:t>
            </a:r>
            <a:r>
              <a:rPr lang="pt-BR" sz="4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luzieta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Aires-</a:t>
            </a:r>
            <a:r>
              <a:rPr lang="pt-BR" sz="4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google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Divulgação</a:t>
            </a:r>
          </a:p>
          <a:p>
            <a:pPr algn="ctr"/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hlinkClick r:id="rId3"/>
              </a:rPr>
              <a:t>www.sergrasan.com</a:t>
            </a:r>
            <a:endParaRPr lang="pt-BR" sz="4000" b="1" dirty="0" smtClean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4000" b="1" dirty="0" err="1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Luisa</a:t>
            </a:r>
            <a:r>
              <a:rPr lang="pt-BR" sz="40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Zacarias Slides</a:t>
            </a:r>
          </a:p>
          <a:p>
            <a:pPr algn="ctr"/>
            <a:endParaRPr lang="pt-BR" sz="4000" b="1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</p:txBody>
      </p:sp>
    </p:spTree>
    <p:extLst>
      <p:ext uri="{BB962C8B-B14F-4D97-AF65-F5344CB8AC3E}">
        <p14:creationId xmlns:p14="http://schemas.microsoft.com/office/powerpoint/2010/main" val="175441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Click="0" advTm="14000">
        <p:dissolve/>
      </p:transition>
    </mc:Choice>
    <mc:Fallback>
      <p:transition spd="slow" advClick="0" advTm="14000">
        <p:dissolv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34</TotalTime>
  <Words>133</Words>
  <Application>Microsoft Office PowerPoint</Application>
  <PresentationFormat>Apresentação na tela (4:3)</PresentationFormat>
  <Paragraphs>41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4</cp:revision>
  <dcterms:created xsi:type="dcterms:W3CDTF">2016-03-23T19:05:11Z</dcterms:created>
  <dcterms:modified xsi:type="dcterms:W3CDTF">2016-03-23T19:40:05Z</dcterms:modified>
</cp:coreProperties>
</file>