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3" r:id="rId4"/>
  </p:sldMasterIdLst>
  <p:notesMasterIdLst>
    <p:notesMasterId r:id="rId15"/>
  </p:notesMasterIdLst>
  <p:handoutMasterIdLst>
    <p:handoutMasterId r:id="rId16"/>
  </p:handoutMasterIdLst>
  <p:sldIdLst>
    <p:sldId id="262" r:id="rId5"/>
    <p:sldId id="256" r:id="rId6"/>
    <p:sldId id="257" r:id="rId7"/>
    <p:sldId id="260" r:id="rId8"/>
    <p:sldId id="258" r:id="rId9"/>
    <p:sldId id="265" r:id="rId10"/>
    <p:sldId id="267" r:id="rId11"/>
    <p:sldId id="259" r:id="rId12"/>
    <p:sldId id="261" r:id="rId13"/>
    <p:sldId id="266" r:id="rId14"/>
  </p:sldIdLst>
  <p:sldSz cx="9144000" cy="6858000" type="screen4x3"/>
  <p:notesSz cx="6858000" cy="9144000"/>
  <p:defaultTextStyle>
    <a:defPPr rtl="0"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288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16D9F66E-5EB9-4882-86FB-DCBF35E3C3E4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5274" autoAdjust="0"/>
  </p:normalViewPr>
  <p:slideViewPr>
    <p:cSldViewPr snapToGrid="0">
      <p:cViewPr varScale="1">
        <p:scale>
          <a:sx n="55" d="100"/>
          <a:sy n="55" d="100"/>
        </p:scale>
        <p:origin x="1142" y="34"/>
      </p:cViewPr>
      <p:guideLst>
        <p:guide pos="2880"/>
        <p:guide orient="horz" pos="2160"/>
      </p:guideLst>
    </p:cSldViewPr>
  </p:slideViewPr>
  <p:outlineViewPr>
    <p:cViewPr>
      <p:scale>
        <a:sx n="33" d="100"/>
        <a:sy n="33" d="100"/>
      </p:scale>
      <p:origin x="0" y="6258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2922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3F8E49A-E7CE-4EC4-B899-A55DB0A29A7A}" type="datetime1">
              <a:rPr lang="pt-BR" smtClean="0"/>
              <a:t>04/04/2019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pt-BR" dirty="0"/>
          </a:p>
        </p:txBody>
      </p:sp>
      <p:sp>
        <p:nvSpPr>
          <p:cNvPr id="5" name="Espaço reservado para número do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7BAE14B8-3CC9-472D-9BC5-A84D80684DE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pt-BR" noProof="0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1176E08E-C38E-4B39-8DE7-2FC913D1ECD8}" type="datetime1">
              <a:rPr lang="pt-BR" noProof="0" smtClean="0"/>
              <a:t>04/04/2019</a:t>
            </a:fld>
            <a:endParaRPr lang="pt-BR" noProof="0" dirty="0"/>
          </a:p>
        </p:txBody>
      </p:sp>
      <p:sp>
        <p:nvSpPr>
          <p:cNvPr id="4" name="Espaço reservado para imagem do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pt-BR" noProof="0" dirty="0"/>
          </a:p>
        </p:txBody>
      </p:sp>
      <p:sp>
        <p:nvSpPr>
          <p:cNvPr id="5" name="Espaço reservado para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pt-BR" noProof="0" dirty="0" smtClean="0"/>
              <a:t>Clique para editar o texto Mestre</a:t>
            </a:r>
          </a:p>
          <a:p>
            <a:pPr lvl="1" rtl="0"/>
            <a:r>
              <a:rPr lang="pt-BR" noProof="0" dirty="0" smtClean="0"/>
              <a:t>Segundo nível</a:t>
            </a:r>
          </a:p>
          <a:p>
            <a:pPr lvl="2" rtl="0"/>
            <a:r>
              <a:rPr lang="pt-BR" noProof="0" dirty="0" smtClean="0"/>
              <a:t>Terceiro nível</a:t>
            </a:r>
          </a:p>
          <a:p>
            <a:pPr lvl="3" rtl="0"/>
            <a:r>
              <a:rPr lang="pt-BR" noProof="0" dirty="0" smtClean="0"/>
              <a:t>Quarto nível</a:t>
            </a:r>
          </a:p>
          <a:p>
            <a:pPr lvl="4" rtl="0"/>
            <a:r>
              <a:rPr lang="pt-BR" noProof="0" dirty="0" smtClean="0"/>
              <a:t>Quinto nível</a:t>
            </a:r>
            <a:endParaRPr lang="pt-BR" noProof="0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pt-BR" noProof="0" dirty="0"/>
          </a:p>
        </p:txBody>
      </p:sp>
      <p:sp>
        <p:nvSpPr>
          <p:cNvPr id="7" name="Espaço reservado para número do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7FB667E1-E601-4AAF-B95C-B25720D70A60}" type="slidenum">
              <a:rPr lang="pt-BR" noProof="0" smtClean="0"/>
              <a:t>‹nº›</a:t>
            </a:fld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3612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C9B3B31-C75A-4341-BC61-23043F45149F}" type="datetime1">
              <a:rPr lang="pt-BR" noProof="0" smtClean="0"/>
              <a:t>04/04/2019</a:t>
            </a:fld>
            <a:endParaRPr lang="pt-BR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pt-BR" noProof="0" smtClean="0"/>
              <a:t>Adicionar um rodapé</a:t>
            </a:r>
            <a:endParaRPr lang="pt-BR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pt-BR" noProof="0" smtClean="0"/>
              <a:pPr rtl="0"/>
              <a:t>‹nº›</a:t>
            </a:fld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1586723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C9B3B31-C75A-4341-BC61-23043F45149F}" type="datetime1">
              <a:rPr lang="pt-BR" noProof="0" smtClean="0"/>
              <a:t>04/04/2019</a:t>
            </a:fld>
            <a:endParaRPr lang="pt-BR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pt-BR" noProof="0" smtClean="0"/>
              <a:t>Adicionar um rodapé</a:t>
            </a:r>
            <a:endParaRPr lang="pt-BR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pt-BR" noProof="0" smtClean="0"/>
              <a:pPr rtl="0"/>
              <a:t>‹nº›</a:t>
            </a:fld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15394852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C9B3B31-C75A-4341-BC61-23043F45149F}" type="datetime1">
              <a:rPr lang="pt-BR" noProof="0" smtClean="0"/>
              <a:t>04/04/2019</a:t>
            </a:fld>
            <a:endParaRPr lang="pt-BR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pt-BR" noProof="0" smtClean="0"/>
              <a:t>Adicionar um rodapé</a:t>
            </a:r>
            <a:endParaRPr lang="pt-BR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pt-BR" noProof="0" smtClean="0"/>
              <a:pPr rtl="0"/>
              <a:t>‹nº›</a:t>
            </a:fld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36678359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DA91048-9E6B-4224-A449-97C53CFAFFB9}" type="datetime1">
              <a:rPr lang="pt-BR" noProof="0" smtClean="0"/>
              <a:t>04/04/2019</a:t>
            </a:fld>
            <a:endParaRPr lang="pt-BR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pt-BR" noProof="0" smtClean="0"/>
              <a:t>Adicionar um rodapé</a:t>
            </a:r>
            <a:endParaRPr lang="pt-BR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FAB73BC-B049-4115-A692-8D63A059BFB8}" type="slidenum">
              <a:rPr lang="pt-BR" noProof="0" smtClean="0"/>
              <a:t>‹nº›</a:t>
            </a:fld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24429168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37715AB-2533-4699-AAE8-F405D03749C8}" type="datetime1">
              <a:rPr lang="pt-BR" noProof="0" smtClean="0"/>
              <a:t>04/04/2019</a:t>
            </a:fld>
            <a:endParaRPr lang="pt-BR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pt-BR" noProof="0" smtClean="0"/>
              <a:t>Adicionar um rodapé</a:t>
            </a:r>
            <a:endParaRPr lang="pt-BR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pt-BR" noProof="0" smtClean="0"/>
              <a:t>‹nº›</a:t>
            </a:fld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2089035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74E91C08-31FC-45A9-BB90-1E427203EBB7}" type="datetime1">
              <a:rPr lang="pt-BR" noProof="0" smtClean="0"/>
              <a:t>04/04/2019</a:t>
            </a:fld>
            <a:endParaRPr lang="pt-BR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pt-BR" noProof="0" smtClean="0"/>
              <a:t>Adicionar um rodapé</a:t>
            </a:r>
            <a:endParaRPr lang="pt-BR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pt-BR" noProof="0" smtClean="0"/>
              <a:t>‹nº›</a:t>
            </a:fld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6619294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B0B4812-1EBC-4593-9498-E2B6AC53A2D3}" type="datetime1">
              <a:rPr lang="pt-BR" noProof="0" smtClean="0"/>
              <a:t>04/04/2019</a:t>
            </a:fld>
            <a:endParaRPr lang="pt-BR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pt-BR" noProof="0" smtClean="0"/>
              <a:t>Adicionar um rodapé</a:t>
            </a:r>
            <a:endParaRPr lang="pt-BR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pt-BR" noProof="0" smtClean="0"/>
              <a:t>‹nº›</a:t>
            </a:fld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3511218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6F85C6DE-8FC2-4221-97A9-72E1A6141574}" type="datetime1">
              <a:rPr lang="pt-BR" noProof="0" smtClean="0"/>
              <a:t>04/04/2019</a:t>
            </a:fld>
            <a:endParaRPr lang="pt-BR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pPr rtl="0"/>
            <a:r>
              <a:rPr lang="pt-BR" noProof="0" smtClean="0"/>
              <a:t>Adicionar um rodapé</a:t>
            </a:r>
            <a:endParaRPr lang="pt-BR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pt-BR" noProof="0" smtClean="0"/>
              <a:t>‹nº›</a:t>
            </a:fld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30937366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C9B3B31-C75A-4341-BC61-23043F45149F}" type="datetime1">
              <a:rPr lang="pt-BR" noProof="0" smtClean="0"/>
              <a:t>04/04/2019</a:t>
            </a:fld>
            <a:endParaRPr lang="pt-BR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pt-BR" noProof="0" smtClean="0"/>
              <a:t>Adicionar um rodapé</a:t>
            </a:r>
            <a:endParaRPr lang="pt-BR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pt-BR" noProof="0" smtClean="0"/>
              <a:pPr rtl="0"/>
              <a:t>‹nº›</a:t>
            </a:fld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29387185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C9B3B31-C75A-4341-BC61-23043F45149F}" type="datetime1">
              <a:rPr lang="pt-BR" noProof="0" smtClean="0"/>
              <a:t>04/04/2019</a:t>
            </a:fld>
            <a:endParaRPr lang="pt-BR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pt-BR" noProof="0" smtClean="0"/>
              <a:t>Adicionar um rodapé</a:t>
            </a:r>
            <a:endParaRPr lang="pt-BR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pt-BR" noProof="0" smtClean="0"/>
              <a:pPr rtl="0"/>
              <a:t>‹nº›</a:t>
            </a:fld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1759273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C9B3B31-C75A-4341-BC61-23043F45149F}" type="datetime1">
              <a:rPr lang="pt-BR" noProof="0" smtClean="0"/>
              <a:t>04/04/2019</a:t>
            </a:fld>
            <a:endParaRPr lang="pt-BR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pt-BR" noProof="0" smtClean="0"/>
              <a:t>Adicionar um rodapé</a:t>
            </a:r>
            <a:endParaRPr lang="pt-BR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pt-BR" noProof="0" smtClean="0"/>
              <a:pPr rtl="0"/>
              <a:t>‹nº›</a:t>
            </a:fld>
            <a:endParaRPr lang="pt-BR" noProof="0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056187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C9B3B31-C75A-4341-BC61-23043F45149F}" type="datetime1">
              <a:rPr lang="pt-BR" noProof="0" smtClean="0"/>
              <a:t>04/04/2019</a:t>
            </a:fld>
            <a:endParaRPr lang="pt-BR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pt-BR" noProof="0" smtClean="0"/>
              <a:t>Adicionar um rodapé</a:t>
            </a:r>
            <a:endParaRPr lang="pt-BR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pt-BR" noProof="0" smtClean="0"/>
              <a:pPr rtl="0"/>
              <a:t>‹nº›</a:t>
            </a:fld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27833672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C9B3B31-C75A-4341-BC61-23043F45149F}" type="datetime1">
              <a:rPr lang="pt-BR" noProof="0" smtClean="0"/>
              <a:t>04/04/2019</a:t>
            </a:fld>
            <a:endParaRPr lang="pt-BR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pt-BR" noProof="0" smtClean="0"/>
              <a:t>Adicionar um rodapé</a:t>
            </a:r>
            <a:endParaRPr lang="pt-BR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pt-BR" noProof="0" smtClean="0"/>
              <a:pPr rtl="0"/>
              <a:t>‹nº›</a:t>
            </a:fld>
            <a:endParaRPr lang="pt-BR" noProof="0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581153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C9B3B31-C75A-4341-BC61-23043F45149F}" type="datetime1">
              <a:rPr lang="pt-BR" noProof="0" smtClean="0"/>
              <a:t>04/04/2019</a:t>
            </a:fld>
            <a:endParaRPr lang="pt-BR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pt-BR" noProof="0" smtClean="0"/>
              <a:t>Adicionar um rodapé</a:t>
            </a:r>
            <a:endParaRPr lang="pt-BR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pt-BR" noProof="0" smtClean="0"/>
              <a:pPr rtl="0"/>
              <a:t>‹nº›</a:t>
            </a:fld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873083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C9B3B31-C75A-4341-BC61-23043F45149F}" type="datetime1">
              <a:rPr lang="pt-BR" noProof="0" smtClean="0"/>
              <a:t>04/04/2019</a:t>
            </a:fld>
            <a:endParaRPr lang="pt-BR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pt-BR" noProof="0" smtClean="0"/>
              <a:t>Adicionar um rodapé</a:t>
            </a:r>
            <a:endParaRPr lang="pt-BR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pt-BR" noProof="0" smtClean="0"/>
              <a:pPr rtl="0"/>
              <a:t>‹nº›</a:t>
            </a:fld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2531909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C9B3B31-C75A-4341-BC61-23043F45149F}" type="datetime1">
              <a:rPr lang="pt-BR" noProof="0" smtClean="0"/>
              <a:t>04/04/2019</a:t>
            </a:fld>
            <a:endParaRPr lang="pt-BR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pt-BR" noProof="0" smtClean="0"/>
              <a:t>Adicionar um rodapé</a:t>
            </a:r>
            <a:endParaRPr lang="pt-BR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pt-BR" noProof="0" smtClean="0"/>
              <a:pPr rtl="0"/>
              <a:t>‹nº›</a:t>
            </a:fld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1868536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rtl="0"/>
            <a:fld id="{AC9B3B31-C75A-4341-BC61-23043F45149F}" type="datetime1">
              <a:rPr lang="pt-BR" noProof="0" smtClean="0"/>
              <a:t>04/04/2019</a:t>
            </a:fld>
            <a:endParaRPr lang="pt-BR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rtl="0"/>
            <a:r>
              <a:rPr lang="pt-BR" noProof="0" smtClean="0"/>
              <a:t>Adicionar um rodapé</a:t>
            </a:r>
            <a:endParaRPr lang="pt-BR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rtl="0"/>
            <a:fld id="{CA8D9AD5-F248-4919-864A-CFD76CC027D6}" type="slidenum">
              <a:rPr lang="pt-BR" noProof="0" smtClean="0"/>
              <a:pPr rtl="0"/>
              <a:t>‹nº›</a:t>
            </a:fld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1538858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288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6256" y="401782"/>
            <a:ext cx="8977744" cy="7755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 IMPORTÂNCIA </a:t>
            </a:r>
            <a:r>
              <a:rPr lang="pt-BR" sz="6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DA </a:t>
            </a:r>
            <a:r>
              <a:rPr lang="pt-BR" sz="6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ÁRVORE</a:t>
            </a:r>
          </a:p>
          <a:p>
            <a:pPr algn="ctr"/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LUISA ZACARIAS</a:t>
            </a:r>
          </a:p>
          <a:p>
            <a:pPr algn="ctr"/>
            <a:endParaRPr lang="pt-BR" sz="40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pt-BR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pt-BR" sz="40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LUISA ZACARIAS SLIDES</a:t>
            </a:r>
          </a:p>
          <a:p>
            <a:pPr algn="ctr"/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WWW.SERGRASAN.COM</a:t>
            </a:r>
            <a:r>
              <a:rPr lang="pt-BR" sz="4000" b="1" dirty="0"/>
              <a:t/>
            </a:r>
            <a:br>
              <a:rPr lang="pt-BR" sz="4000" b="1" dirty="0"/>
            </a:br>
            <a:r>
              <a:rPr lang="pt-BR" sz="4000" b="1" dirty="0"/>
              <a:t/>
            </a:r>
            <a:br>
              <a:rPr lang="pt-BR" sz="4000" b="1" dirty="0"/>
            </a:br>
            <a:r>
              <a:rPr lang="pt-BR" sz="4000" b="1" dirty="0"/>
              <a:t>                                                     </a:t>
            </a:r>
            <a:r>
              <a:rPr lang="pt-BR" dirty="0"/>
              <a:t>                   </a:t>
            </a:r>
          </a:p>
        </p:txBody>
      </p:sp>
    </p:spTree>
    <p:extLst>
      <p:ext uri="{BB962C8B-B14F-4D97-AF65-F5344CB8AC3E}">
        <p14:creationId xmlns:p14="http://schemas.microsoft.com/office/powerpoint/2010/main" val="36628961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rush"/>
        <p:sndAc>
          <p:stSnd loop="1">
            <p:snd r:embed="rId2" name="conquest_of_paradise_ni.wavCONV.wav"/>
          </p:stSnd>
        </p:sndAc>
      </p:transition>
    </mc:Choice>
    <mc:Fallback xmlns="">
      <p:transition spd="slow" advClick="0" advTm="20000">
        <p:fade/>
        <p:sndAc>
          <p:stSnd loop="1">
            <p:snd r:embed="rId4" name="conquest_of_paradise_ni.wavCON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588817" y="2258291"/>
            <a:ext cx="833350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Quando eu era criança</a:t>
            </a:r>
            <a:b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                                                                   Sempre festejava este dia</a:t>
            </a:r>
            <a:b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                                                          </a:t>
            </a: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Com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intensidade e muita alegria</a:t>
            </a:r>
            <a:b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                                                           </a:t>
            </a: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Porque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renovava a esperança...</a:t>
            </a:r>
            <a:b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6563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9254836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374073"/>
            <a:ext cx="9144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/>
              <a:t>Plantávamos </a:t>
            </a:r>
            <a:r>
              <a:rPr lang="pt-BR" sz="3600" b="1" dirty="0"/>
              <a:t>pequenas árvores</a:t>
            </a:r>
            <a:br>
              <a:rPr lang="pt-BR" sz="3600" b="1" dirty="0"/>
            </a:br>
            <a:r>
              <a:rPr lang="pt-BR" sz="3600" b="1" dirty="0"/>
              <a:t>                                          </a:t>
            </a:r>
          </a:p>
          <a:p>
            <a:r>
              <a:rPr lang="pt-BR" sz="3600" b="1" dirty="0" smtClean="0"/>
              <a:t>Que </a:t>
            </a:r>
            <a:r>
              <a:rPr lang="pt-BR" sz="3600" b="1" dirty="0"/>
              <a:t>mais tarde iriam dar seu novos </a:t>
            </a:r>
            <a:r>
              <a:rPr lang="pt-BR" sz="3600" b="1" dirty="0" smtClean="0"/>
              <a:t>galho</a:t>
            </a:r>
          </a:p>
          <a:p>
            <a:r>
              <a:rPr lang="pt-BR" sz="3600" b="1" dirty="0" smtClean="0"/>
              <a:t>Nós </a:t>
            </a:r>
            <a:r>
              <a:rPr lang="pt-BR" sz="3600" b="1" dirty="0"/>
              <a:t>as </a:t>
            </a:r>
            <a:r>
              <a:rPr lang="pt-BR" sz="3600" b="1" dirty="0" smtClean="0"/>
              <a:t>cuidávamos </a:t>
            </a:r>
            <a:r>
              <a:rPr lang="pt-BR" sz="3600" b="1" dirty="0"/>
              <a:t>com muito amor e carinho</a:t>
            </a:r>
            <a:br>
              <a:rPr lang="pt-BR" sz="3600" b="1" dirty="0"/>
            </a:br>
            <a:r>
              <a:rPr lang="pt-BR" sz="3600" b="1" dirty="0"/>
              <a:t> </a:t>
            </a:r>
            <a:r>
              <a:rPr lang="pt-BR" sz="3600" b="1" dirty="0" smtClean="0"/>
              <a:t>Como </a:t>
            </a:r>
            <a:r>
              <a:rPr lang="pt-BR" sz="3600" b="1" dirty="0"/>
              <a:t>sendo o nosso novo agasalho!</a:t>
            </a:r>
          </a:p>
        </p:txBody>
      </p:sp>
    </p:spTree>
    <p:extLst>
      <p:ext uri="{BB962C8B-B14F-4D97-AF65-F5344CB8AC3E}">
        <p14:creationId xmlns:p14="http://schemas.microsoft.com/office/powerpoint/2010/main" val="32364579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68691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2" y="3283528"/>
            <a:ext cx="892232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Era tão bom este processo ideal</a:t>
            </a:r>
            <a:br>
              <a:rPr lang="pt-B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r>
              <a:rPr lang="pt-B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Plantar </a:t>
            </a:r>
            <a:r>
              <a:rPr lang="pt-B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 mais tarde colher os  </a:t>
            </a:r>
            <a:r>
              <a:rPr lang="pt-B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frutos</a:t>
            </a:r>
          </a:p>
          <a:p>
            <a:r>
              <a:rPr lang="pt-B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Era </a:t>
            </a:r>
            <a:r>
              <a:rPr lang="pt-B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bom demais ver as crianças em geral</a:t>
            </a:r>
            <a:br>
              <a:rPr lang="pt-B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r>
              <a:rPr lang="pt-B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Crescer </a:t>
            </a:r>
            <a:r>
              <a:rPr lang="pt-B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com estas árvores... hoje resoluto!</a:t>
            </a:r>
            <a:br>
              <a:rPr lang="pt-B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r>
              <a:rPr lang="pt-B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pt-B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endParaRPr lang="pt-BR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57329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" y="0"/>
            <a:ext cx="89154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4300" y="2854036"/>
            <a:ext cx="8808027" cy="4067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 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Festejávamos </a:t>
            </a: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 chegada da Primavera</a:t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Com </a:t>
            </a: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trabalhos 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manais </a:t>
            </a: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 pinturas</a:t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 recreio era </a:t>
            </a: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uma brincadeira terna</a:t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 </a:t>
            </a: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saudades tenho dessa altura.</a:t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4590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8" y="360218"/>
            <a:ext cx="885305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Mas hoje relembro assim em versos meus</a:t>
            </a:r>
            <a:b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r>
              <a:rPr lang="pt-B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Porque </a:t>
            </a:r>
            <a: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guardo no baú estas </a:t>
            </a:r>
            <a:r>
              <a:rPr lang="pt-B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memórias</a:t>
            </a:r>
          </a:p>
          <a:p>
            <a:r>
              <a:rPr lang="pt-B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Irei </a:t>
            </a:r>
            <a: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passar os veredictos para os netos que Deus me deu</a:t>
            </a:r>
            <a:b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r>
              <a:rPr lang="pt-B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Pois </a:t>
            </a:r>
            <a: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gosto de lhe contar minhas histórias.</a:t>
            </a:r>
            <a:b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endParaRPr lang="pt-BR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641488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346363"/>
            <a:ext cx="867294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Passar-lhes a pasta como a uma presidência</a:t>
            </a:r>
            <a:b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Pra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eles não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esqueçam a sua importância</a:t>
            </a:r>
            <a:b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Vincar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este e outros assuntos da NATUREZA</a:t>
            </a:r>
            <a:b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Porque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é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uma mais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valia com certeza</a:t>
            </a:r>
            <a:r>
              <a:rPr lang="pt-BR" sz="2800" b="1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3575395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498764"/>
            <a:ext cx="827116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/>
              <a:t>Temos   que   ter   em   atenção</a:t>
            </a:r>
            <a:br>
              <a:rPr lang="pt-BR" sz="2800" b="1" dirty="0" smtClean="0"/>
            </a:br>
            <a:r>
              <a:rPr lang="pt-BR" sz="2800" b="1" dirty="0" smtClean="0"/>
              <a:t>Que esta faz parte do nosso habitar</a:t>
            </a:r>
            <a:br>
              <a:rPr lang="pt-BR" sz="2800" b="1" dirty="0" smtClean="0"/>
            </a:br>
            <a:r>
              <a:rPr lang="pt-BR" sz="2800" b="1" dirty="0" smtClean="0"/>
              <a:t> O  AR  que  dela  vem  saúda  o  coração</a:t>
            </a:r>
            <a:br>
              <a:rPr lang="pt-BR" sz="2800" b="1" dirty="0" smtClean="0"/>
            </a:br>
            <a:r>
              <a:rPr lang="pt-BR" sz="2800" b="1" dirty="0" smtClean="0"/>
              <a:t> E eu a saúdo hoje como nesse tempo lá atrás.</a:t>
            </a:r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36875205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332509"/>
            <a:ext cx="8423563" cy="31301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Quando eu era criança</a:t>
            </a:r>
            <a:b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Sempre </a:t>
            </a: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festejava este dia</a:t>
            </a:r>
            <a:b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Com </a:t>
            </a: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intensidade e muita alegria</a:t>
            </a:r>
            <a:b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Porque renovada </a:t>
            </a: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 esperança...</a:t>
            </a:r>
            <a:b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/>
            </a:r>
            <a:b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789942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9144000" cy="695498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180109"/>
            <a:ext cx="872836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/>
              <a:t>A importância da arvore</a:t>
            </a:r>
          </a:p>
          <a:p>
            <a:r>
              <a:rPr lang="pt-BR" sz="2800" b="1" dirty="0" smtClean="0"/>
              <a:t>Poesia: Luisa Zacarias</a:t>
            </a:r>
          </a:p>
          <a:p>
            <a:r>
              <a:rPr lang="pt-BR" sz="2800" b="1" dirty="0" smtClean="0"/>
              <a:t>Formatação: Norma Ap. Silveira de Moraes</a:t>
            </a:r>
          </a:p>
          <a:p>
            <a:r>
              <a:rPr lang="pt-BR" sz="2800" b="1" dirty="0" smtClean="0"/>
              <a:t>Imagens: Pixabay</a:t>
            </a:r>
          </a:p>
          <a:p>
            <a:r>
              <a:rPr lang="pt-BR" sz="2800" b="1" dirty="0" smtClean="0"/>
              <a:t>Música</a:t>
            </a:r>
            <a:r>
              <a:rPr lang="pt-BR" sz="2800" b="1" dirty="0" smtClean="0"/>
              <a:t>: COQUEST OF PARADISE</a:t>
            </a:r>
            <a:endParaRPr lang="pt-BR" sz="2800" b="1" dirty="0" smtClean="0"/>
          </a:p>
          <a:p>
            <a:endParaRPr lang="pt-BR" sz="2800" b="1" dirty="0" smtClean="0"/>
          </a:p>
          <a:p>
            <a:endParaRPr lang="pt-BR" sz="2800" b="1" dirty="0"/>
          </a:p>
          <a:p>
            <a:endParaRPr lang="pt-BR" sz="2800" b="1" dirty="0" smtClean="0"/>
          </a:p>
          <a:p>
            <a:endParaRPr lang="pt-BR" sz="2800" b="1" dirty="0"/>
          </a:p>
          <a:p>
            <a:endParaRPr lang="pt-BR" sz="2800" b="1" dirty="0" smtClean="0"/>
          </a:p>
          <a:p>
            <a:endParaRPr lang="pt-BR" sz="2800" b="1" dirty="0"/>
          </a:p>
          <a:p>
            <a:r>
              <a:rPr lang="pt-BR" sz="2800" b="1" dirty="0" smtClean="0"/>
              <a:t>Divulgação</a:t>
            </a:r>
          </a:p>
          <a:p>
            <a:r>
              <a:rPr lang="pt-BR" sz="2800" b="1" dirty="0" smtClean="0"/>
              <a:t>Luisa Zacarias Slides</a:t>
            </a:r>
          </a:p>
          <a:p>
            <a:r>
              <a:rPr lang="pt-BR" sz="2800" b="1" dirty="0" smtClean="0"/>
              <a:t>www.Sergrasan.com</a:t>
            </a:r>
          </a:p>
          <a:p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2498769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Tema do Office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Props1.xml><?xml version="1.0" encoding="utf-8"?>
<ds:datastoreItem xmlns:ds="http://schemas.openxmlformats.org/officeDocument/2006/customXml" ds:itemID="{D59B8A7B-DB68-4625-86A7-7FECB4C2AE0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CC9A7CA-BEC5-41E5-AAE1-C9D7FC518E0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5F5AFAE-B80F-42D3-94B4-729362BC1BCB}">
  <ds:schemaRefs>
    <ds:schemaRef ds:uri="http://purl.org/dc/elements/1.1/"/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schemas.microsoft.com/office/2006/metadata/properties"/>
    <ds:schemaRef ds:uri="a4f35948-e619-41b3-aa29-22878b09cfd2"/>
    <ds:schemaRef ds:uri="http://purl.org/dc/dcmitype/"/>
    <ds:schemaRef ds:uri="http://www.w3.org/XML/1998/namespace"/>
    <ds:schemaRef ds:uri="http://schemas.microsoft.com/office/infopath/2007/PartnerControls"/>
    <ds:schemaRef ds:uri="40262f94-9f35-4ac3-9a90-690165a166b7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52</TotalTime>
  <Words>78</Words>
  <Application>Microsoft Office PowerPoint</Application>
  <PresentationFormat>Apresentação na tela (4:3)</PresentationFormat>
  <Paragraphs>37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4" baseType="lpstr">
      <vt:lpstr>Cambria</vt:lpstr>
      <vt:lpstr>Century Gothic</vt:lpstr>
      <vt:lpstr>Wingdings 3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8</cp:revision>
  <dcterms:created xsi:type="dcterms:W3CDTF">2019-04-04T16:09:52Z</dcterms:created>
  <dcterms:modified xsi:type="dcterms:W3CDTF">2019-04-04T17:07:43Z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0x010100AA3F7D94069FF64A86F7DFF56D60E3BE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