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57" r:id="rId4"/>
    <p:sldId id="256" r:id="rId5"/>
    <p:sldId id="260" r:id="rId6"/>
    <p:sldId id="262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558472-B71C-4DAC-982B-E0FFD63832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35A51ED-527F-4C33-AC62-BD4BF1FD7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0316917-CF33-419F-8AA7-E9142F268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CCC1295-20D1-4729-9625-A7FB3D84A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EC13F52-90D1-4182-AA12-EFB910B82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03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A00CA7-FE92-4E96-A92E-9DBB5A0EF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E02C6DE-4A37-4DC1-9580-8E0A1B2A20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6A806EE-929E-46C8-B00C-66F45E01D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9F4EBDC-3B07-4776-9994-C2BB3EC15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E3B49FB-6297-4E73-8461-54ABC3139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485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96DEDC-E990-4C3E-A926-0DAB7DFB1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37F5129-D411-4B0B-BCDF-3680787E3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EB03D87-0686-47B4-8315-BA833407B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94DFBB3-2A03-430C-80F9-EC410BA836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ECEE138-DB0B-448C-BB46-2D2355A3D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2315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061A4D-AF23-46B5-AA62-755764EFA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E5E5589-724B-4E21-93FF-730F2E594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7D6754B-FB70-421D-93C2-83FC346E9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68BB441-EBE0-4A3A-8661-0902EDBB6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79F1417-360C-4231-A163-0C8796852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9A2371D-469C-45E6-B5F5-46FAA1207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482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190C2F-F3EF-4192-88BE-6765E7F42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E9822E4-295A-4960-A9D3-348E4E501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A8524EE9-77D1-4B54-9490-49A322D55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0049C8B-C80F-46B9-8CD6-E758914F6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AC4B1A8-1AD5-4255-BF9B-1EF8CFCD68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E3F3E186-F85B-438A-8690-CCB0A188E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8591A57-F75B-420A-8BC6-887FAAA6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1559DB9-AA34-4FB4-9C9D-CAF3D8DD6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0346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4E7F04-1DF9-41B0-A757-90F84F1EF1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A338458E-CF22-413D-BD44-8639D9EC5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0F9A4CF-FF3C-4359-AEA4-00D92A277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1131B48-FF9F-4576-B9E4-F9CD3248F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420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8DCD6E23-C749-4117-95B9-9F68C13E4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ABF0E0DE-76C8-4E7C-AD3B-B46DE62BC1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3D1842B-9EEB-494B-AFA0-F2571A93E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65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A4332-2C40-41B5-B842-9F37DD5FB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C980DAD-F920-469A-ABF9-09F1081EC8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7063A0FA-F2AA-4DDE-B2D1-E60ADA74A1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51CC45D-A7B7-4817-9B58-FA9DE925A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4064A01-0946-40EC-AF11-B83F092E3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4E135FA-2E02-455D-9947-A32D0E310F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1684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A2477F0-22AD-4C38-BB41-1812E5A61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B641223-2F17-486F-9E12-F1567BE5C8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9C9C72E-BABE-4744-BD74-3E2B67B92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5A718BC-5398-4FEF-B296-C2B4880F2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2540263-A818-4342-8B01-343F7EC8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2375844-D115-458A-ABA8-879D5AB84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9782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905562-F16E-42A7-B35A-9ED902693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4D27062-72FE-4AD3-9E8D-5D9715DFE7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4C0A550-1EBC-479C-B221-EE4F9BBC8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27E63CF-D373-4079-9E71-FA1056B4E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927012-DF18-46DA-8889-5DD6BCA06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947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5B6042B-2BEF-4981-AF4C-19EB5E5A9C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98E3013C-846F-4A3E-84BF-E69CAE2B18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F265801-D71D-4741-AFDB-399624246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45FBC39-9B9E-4788-9FC1-0DC3A9E48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D7A9A5-01FC-4866-9047-90C93AF72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193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9FD6988-59C3-40F5-B384-8DA2749C0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35EE2AA-DF8F-40E3-84EB-B37CB7AD3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D56AEE1-BB80-4EFF-91CE-0AE840C9EB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F7E17-A223-4A6C-B409-31F81359B247}" type="datetimeFigureOut">
              <a:rPr lang="pt-BR" smtClean="0"/>
              <a:t>30/09/2020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D5EA3EE-F50E-4A10-B9A7-D81C0BC7F0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1753CDA-E434-46ED-B30E-F33CC91B1C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37AF0-78CE-4EF7-80DB-38CEB81A0BC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55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lores_nagua.jpg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A699103-9E5C-432B-9FAD-B0DD2CBFC8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6C15B83-7261-4C21-8D80-5C93EECBEA5D}"/>
              </a:ext>
            </a:extLst>
          </p:cNvPr>
          <p:cNvSpPr txBox="1"/>
          <p:nvPr/>
        </p:nvSpPr>
        <p:spPr>
          <a:xfrm>
            <a:off x="583096" y="490330"/>
            <a:ext cx="777902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latin typeface="Arial Black" panose="020B0A04020102020204" pitchFamily="34" charset="0"/>
              </a:rPr>
              <a:t>Música para meus ouvidos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Texto </a:t>
            </a:r>
          </a:p>
          <a:p>
            <a:pPr algn="ctr"/>
            <a:r>
              <a:rPr lang="pt-BR" sz="36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Luisa</a:t>
            </a: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 Zacarias</a:t>
            </a:r>
          </a:p>
          <a:p>
            <a:pPr algn="ctr"/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36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6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Luisa</a:t>
            </a:r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 Zacarias Slides</a:t>
            </a:r>
          </a:p>
          <a:p>
            <a:pPr algn="ctr"/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br>
              <a:rPr lang="pt-BR" sz="3600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36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661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2000">
        <p15:prstTrans prst="curtains"/>
        <p:sndAc>
          <p:stSnd loop="1">
            <p:snd r:embed="rId2" name="Eduardo Lajes - A distancia.wav"/>
          </p:stSnd>
        </p:sndAc>
      </p:transition>
    </mc:Choice>
    <mc:Fallback>
      <p:transition spd="slow" advClick="0" advTm="12000">
        <p:fade/>
        <p:sndAc>
          <p:stSnd loop="1">
            <p:snd r:embed="rId2" name="Eduardo Lajes - A distanc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17B7DB0-15C0-4857-8859-B70076733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F7438BF-024A-4774-844C-B15F7FEC2C2F}"/>
              </a:ext>
            </a:extLst>
          </p:cNvPr>
          <p:cNvSpPr txBox="1"/>
          <p:nvPr/>
        </p:nvSpPr>
        <p:spPr>
          <a:xfrm>
            <a:off x="861391" y="92765"/>
            <a:ext cx="74212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A poesia é como musica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   para meus ouvidos e </a:t>
            </a:r>
          </a:p>
        </p:txBody>
      </p:sp>
    </p:spTree>
    <p:extLst>
      <p:ext uri="{BB962C8B-B14F-4D97-AF65-F5344CB8AC3E}">
        <p14:creationId xmlns:p14="http://schemas.microsoft.com/office/powerpoint/2010/main" val="1607141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F298A35-5949-4C14-8BFC-658B971168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402A91F-7F48-4220-83EC-B0E5BCB39432}"/>
              </a:ext>
            </a:extLst>
          </p:cNvPr>
          <p:cNvSpPr txBox="1"/>
          <p:nvPr/>
        </p:nvSpPr>
        <p:spPr>
          <a:xfrm>
            <a:off x="1550504" y="410817"/>
            <a:ext cx="55791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</a:t>
            </a:r>
            <a:r>
              <a:rPr lang="pt-BR" sz="3600" b="1" dirty="0" err="1">
                <a:solidFill>
                  <a:schemeClr val="bg1"/>
                </a:solidFill>
              </a:rPr>
              <a:t>minh`Alma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se alegra ao ouvi-la.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482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6395371-8147-4F5E-8CDF-2C548760F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CE9C4F3-45AE-4B53-9391-17B9E1D35EFD}"/>
              </a:ext>
            </a:extLst>
          </p:cNvPr>
          <p:cNvSpPr txBox="1"/>
          <p:nvPr/>
        </p:nvSpPr>
        <p:spPr>
          <a:xfrm>
            <a:off x="0" y="6481329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3" tooltip="https://commons.wikimedia.org/wiki/File:Flores_nagua.jpg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4" tooltip="https://creativecommons.org/licenses/by-sa/3.0/"/>
              </a:rPr>
              <a:t>CC BY-SA</a:t>
            </a:r>
            <a:endParaRPr lang="pt-BR" sz="90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C8C9405-AF08-4590-9ED8-A3960D7620E5}"/>
              </a:ext>
            </a:extLst>
          </p:cNvPr>
          <p:cNvSpPr txBox="1"/>
          <p:nvPr/>
        </p:nvSpPr>
        <p:spPr>
          <a:xfrm>
            <a:off x="2358887" y="490330"/>
            <a:ext cx="48635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3600" b="1" dirty="0">
                <a:solidFill>
                  <a:schemeClr val="bg1"/>
                </a:solidFill>
              </a:rPr>
              <a:t>Se encanta quando a escuta 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esta se enamora </a:t>
            </a:r>
          </a:p>
        </p:txBody>
      </p:sp>
    </p:spTree>
    <p:extLst>
      <p:ext uri="{BB962C8B-B14F-4D97-AF65-F5344CB8AC3E}">
        <p14:creationId xmlns:p14="http://schemas.microsoft.com/office/powerpoint/2010/main" val="2901912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6AE3DC9-9B0B-4504-8E8D-3D2918BFE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-1142999"/>
            <a:ext cx="6857999" cy="9143998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90B482D-1FCB-4E8D-AF61-1E39BF1204A4}"/>
              </a:ext>
            </a:extLst>
          </p:cNvPr>
          <p:cNvSpPr txBox="1"/>
          <p:nvPr/>
        </p:nvSpPr>
        <p:spPr>
          <a:xfrm>
            <a:off x="914400" y="384313"/>
            <a:ext cx="5738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como quem tem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um namorado para amar.</a:t>
            </a:r>
            <a:br>
              <a:rPr lang="pt-BR" sz="3600" b="1" dirty="0">
                <a:solidFill>
                  <a:schemeClr val="bg1"/>
                </a:solidFill>
              </a:rPr>
            </a:b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659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E19EF37-57AF-402C-B7F3-0F9635CFF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-92766"/>
            <a:ext cx="9144000" cy="695076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9479FF0-4C6B-4044-9DD7-EE1563B3C4DA}"/>
              </a:ext>
            </a:extLst>
          </p:cNvPr>
          <p:cNvSpPr txBox="1"/>
          <p:nvPr/>
        </p:nvSpPr>
        <p:spPr>
          <a:xfrm>
            <a:off x="596348" y="371061"/>
            <a:ext cx="59502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 </a:t>
            </a:r>
            <a:r>
              <a:rPr lang="pt-BR" sz="3200" b="1" dirty="0"/>
              <a:t>Reli-ente ficando</a:t>
            </a:r>
            <a:br>
              <a:rPr lang="pt-BR" sz="3200" b="1" dirty="0"/>
            </a:br>
            <a:r>
              <a:rPr lang="pt-BR" sz="3200" b="1" dirty="0"/>
              <a:t>   aos seus ternos encantos</a:t>
            </a:r>
            <a:br>
              <a:rPr lang="pt-BR" sz="3200" b="1" dirty="0"/>
            </a:b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1594550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B15FF8C-F40C-49EB-94E8-D40884ED7C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22512" y="-1222512"/>
            <a:ext cx="6857999" cy="930302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AE222C1-B01C-40C4-A445-1D65EDEBA916}"/>
              </a:ext>
            </a:extLst>
          </p:cNvPr>
          <p:cNvSpPr txBox="1"/>
          <p:nvPr/>
        </p:nvSpPr>
        <p:spPr>
          <a:xfrm>
            <a:off x="742122" y="357809"/>
            <a:ext cx="61887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adormece abraçada à almoçada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  como se eleva-se numa </a:t>
            </a:r>
          </a:p>
        </p:txBody>
      </p:sp>
    </p:spTree>
    <p:extLst>
      <p:ext uri="{BB962C8B-B14F-4D97-AF65-F5344CB8AC3E}">
        <p14:creationId xmlns:p14="http://schemas.microsoft.com/office/powerpoint/2010/main" val="3102335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2C0408-6B80-4408-8F43-662E98DE8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-1143000"/>
            <a:ext cx="6857999" cy="9143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3801F1A-AECD-48FE-A47B-A621DA770446}"/>
              </a:ext>
            </a:extLst>
          </p:cNvPr>
          <p:cNvSpPr txBox="1"/>
          <p:nvPr/>
        </p:nvSpPr>
        <p:spPr>
          <a:xfrm>
            <a:off x="1630015" y="556591"/>
            <a:ext cx="58839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nuvem de algodão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  e sonhando com a lua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933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C7BF907-9DF2-4A58-95C4-A6D2B6457C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42999" y="-1143000"/>
            <a:ext cx="6857999" cy="9143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5AFE41B-E5F1-40DD-93FE-FBB6B788A13D}"/>
              </a:ext>
            </a:extLst>
          </p:cNvPr>
          <p:cNvSpPr txBox="1"/>
          <p:nvPr/>
        </p:nvSpPr>
        <p:spPr>
          <a:xfrm>
            <a:off x="1086678" y="410817"/>
            <a:ext cx="55129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</a:rPr>
              <a:t>se envolvendo num manto de estrelas brilhantes</a:t>
            </a:r>
            <a:br>
              <a:rPr lang="pt-BR" sz="3200" b="1" dirty="0">
                <a:solidFill>
                  <a:srgbClr val="FFFF00"/>
                </a:solidFill>
              </a:rPr>
            </a:br>
            <a:r>
              <a:rPr lang="pt-BR" sz="3200" b="1" dirty="0">
                <a:solidFill>
                  <a:srgbClr val="FFFF00"/>
                </a:solidFill>
              </a:rPr>
              <a:t>   e acordasse com o Rei Sol!</a:t>
            </a:r>
            <a:br>
              <a:rPr lang="pt-BR" sz="3200" b="1" dirty="0">
                <a:solidFill>
                  <a:srgbClr val="FFFF00"/>
                </a:solidFill>
              </a:rPr>
            </a:br>
            <a:br>
              <a:rPr lang="pt-BR" sz="3200" b="1" dirty="0">
                <a:solidFill>
                  <a:srgbClr val="FFFF00"/>
                </a:solidFill>
              </a:rPr>
            </a:br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304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0BBD4F6-CC92-40AF-A7A9-14352F0B86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25B176-6F18-4D9A-8CBA-428ABB876717}"/>
              </a:ext>
            </a:extLst>
          </p:cNvPr>
          <p:cNvSpPr txBox="1"/>
          <p:nvPr/>
        </p:nvSpPr>
        <p:spPr>
          <a:xfrm>
            <a:off x="530088" y="172278"/>
            <a:ext cx="653332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  </a:t>
            </a:r>
            <a:r>
              <a:rPr lang="pt-BR" sz="2800" b="1" dirty="0">
                <a:solidFill>
                  <a:srgbClr val="FFFF00"/>
                </a:solidFill>
              </a:rPr>
              <a:t>Esta é a musica que sempre quero em meus ouvidos...</a:t>
            </a:r>
            <a:br>
              <a:rPr lang="pt-BR" sz="2800" b="1" dirty="0">
                <a:solidFill>
                  <a:srgbClr val="FFFF00"/>
                </a:solidFill>
              </a:rPr>
            </a:b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    A POESIA</a:t>
            </a:r>
            <a:br>
              <a:rPr lang="pt-BR" sz="2800" b="1" dirty="0">
                <a:solidFill>
                  <a:srgbClr val="FFFF00"/>
                </a:solidFill>
              </a:rPr>
            </a:br>
            <a:endParaRPr lang="pt-BR" sz="2800" b="1" dirty="0">
              <a:solidFill>
                <a:srgbClr val="FFFF00"/>
              </a:solidFill>
            </a:endParaRPr>
          </a:p>
          <a:p>
            <a:r>
              <a:rPr lang="pt-BR" sz="2800" b="1" dirty="0" err="1">
                <a:solidFill>
                  <a:srgbClr val="FFFF00"/>
                </a:solidFill>
              </a:rPr>
              <a:t>Luisa</a:t>
            </a:r>
            <a:r>
              <a:rPr lang="pt-BR" sz="2800" b="1" dirty="0">
                <a:solidFill>
                  <a:srgbClr val="FFFF00"/>
                </a:solidFill>
              </a:rPr>
              <a:t> Zacarias</a:t>
            </a:r>
          </a:p>
        </p:txBody>
      </p:sp>
    </p:spTree>
    <p:extLst>
      <p:ext uri="{BB962C8B-B14F-4D97-AF65-F5344CB8AC3E}">
        <p14:creationId xmlns:p14="http://schemas.microsoft.com/office/powerpoint/2010/main" val="3676258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16AB8A-6582-46CF-98E2-9EBA7040D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365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D99A36A-3B85-4CFC-ACAD-A03DF951C4BA}"/>
              </a:ext>
            </a:extLst>
          </p:cNvPr>
          <p:cNvSpPr txBox="1"/>
          <p:nvPr/>
        </p:nvSpPr>
        <p:spPr>
          <a:xfrm>
            <a:off x="622852" y="397565"/>
            <a:ext cx="7593496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Música para meus ouvidos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Texto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Luísa Zacarias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Formatação do slides: 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Norma </a:t>
            </a:r>
            <a:r>
              <a:rPr lang="pt-BR" sz="2800" b="1" dirty="0" err="1">
                <a:solidFill>
                  <a:schemeClr val="bg1"/>
                </a:solidFill>
                <a:latin typeface="Arial Black" panose="020B0A04020102020204" pitchFamily="34" charset="0"/>
              </a:rPr>
              <a:t>Ap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 Silveira de Moraes</a:t>
            </a:r>
          </a:p>
          <a:p>
            <a:pPr algn="ctr"/>
            <a:r>
              <a:rPr lang="pt-BR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Música: EDUARDO LAGES- A DISTANCIA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Imagens: Norma A s Moraes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30/09/2020</a:t>
            </a: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Luísa Zacarias Slides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114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8000">
        <p15:prstTrans prst="curtains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208</Words>
  <Application>Microsoft Office PowerPoint</Application>
  <PresentationFormat>Apresentação na tela (4:3)</PresentationFormat>
  <Paragraphs>33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5</cp:revision>
  <dcterms:created xsi:type="dcterms:W3CDTF">2020-09-30T22:18:08Z</dcterms:created>
  <dcterms:modified xsi:type="dcterms:W3CDTF">2020-09-30T22:53:56Z</dcterms:modified>
</cp:coreProperties>
</file>