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7" r:id="rId3"/>
    <p:sldId id="260" r:id="rId4"/>
    <p:sldId id="263" r:id="rId5"/>
    <p:sldId id="264" r:id="rId6"/>
    <p:sldId id="261" r:id="rId7"/>
    <p:sldId id="262" r:id="rId8"/>
    <p:sldId id="265" r:id="rId9"/>
    <p:sldId id="267" r:id="rId10"/>
    <p:sldId id="256" r:id="rId11"/>
    <p:sldId id="258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A03E0-A3DC-4A98-AC74-26E27215633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0E40B-FB42-40CC-9E8A-68C4343EFA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8231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A03E0-A3DC-4A98-AC74-26E27215633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0E40B-FB42-40CC-9E8A-68C4343EFA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7552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A03E0-A3DC-4A98-AC74-26E27215633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0E40B-FB42-40CC-9E8A-68C4343EFA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7973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A03E0-A3DC-4A98-AC74-26E27215633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0E40B-FB42-40CC-9E8A-68C4343EFA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4621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A03E0-A3DC-4A98-AC74-26E27215633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0E40B-FB42-40CC-9E8A-68C4343EFA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23685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A03E0-A3DC-4A98-AC74-26E27215633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0E40B-FB42-40CC-9E8A-68C4343EFA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0924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A03E0-A3DC-4A98-AC74-26E27215633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0E40B-FB42-40CC-9E8A-68C4343EFA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73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A03E0-A3DC-4A98-AC74-26E27215633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0E40B-FB42-40CC-9E8A-68C4343EFA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3872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A03E0-A3DC-4A98-AC74-26E27215633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0E40B-FB42-40CC-9E8A-68C4343EFA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0218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A03E0-A3DC-4A98-AC74-26E27215633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0E40B-FB42-40CC-9E8A-68C4343EFA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9972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A03E0-A3DC-4A98-AC74-26E27215633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0E40B-FB42-40CC-9E8A-68C4343EFA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4958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A03E0-A3DC-4A98-AC74-26E27215633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30E40B-FB42-40CC-9E8A-68C4343EFA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3516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226127" y="801509"/>
            <a:ext cx="718358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0070C0"/>
                </a:solidFill>
              </a:rPr>
              <a:t>Escrevendo a vida</a:t>
            </a:r>
          </a:p>
          <a:p>
            <a:pPr algn="ctr"/>
            <a:r>
              <a:rPr lang="pt-BR" sz="3600" b="1" dirty="0" smtClean="0">
                <a:solidFill>
                  <a:srgbClr val="0070C0"/>
                </a:solidFill>
              </a:rPr>
              <a:t>Luisa Zacarias</a:t>
            </a:r>
          </a:p>
          <a:p>
            <a:pPr algn="ctr"/>
            <a:endParaRPr lang="pt-BR" sz="3600" b="1" dirty="0" smtClean="0">
              <a:solidFill>
                <a:srgbClr val="0070C0"/>
              </a:solidFill>
            </a:endParaRPr>
          </a:p>
          <a:p>
            <a:pPr algn="ctr"/>
            <a:endParaRPr lang="pt-BR" sz="3600" b="1" dirty="0">
              <a:solidFill>
                <a:srgbClr val="0070C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0070C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0070C0"/>
                </a:solidFill>
              </a:rPr>
              <a:t>Luisa Zacarias Slides</a:t>
            </a:r>
          </a:p>
          <a:p>
            <a:pPr algn="ctr"/>
            <a:r>
              <a:rPr lang="pt-BR" sz="3200" b="1" dirty="0" smtClean="0">
                <a:solidFill>
                  <a:srgbClr val="0070C0"/>
                </a:solidFill>
              </a:rPr>
              <a:t>www.sergrasan.com.br</a:t>
            </a:r>
            <a:endParaRPr lang="pt-BR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288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  <p:sndAc>
          <p:stSnd loop="1">
            <p:snd r:embed="rId2" name="Natal-4.wav"/>
          </p:stSnd>
        </p:sndAc>
      </p:transition>
    </mc:Choice>
    <mc:Fallback xmlns="">
      <p:transition spd="slow" advClick="0" advTm="13000">
        <p:fade/>
        <p:sndAc>
          <p:stSnd loop="1">
            <p:snd r:embed="rId4" name="Natal-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22218" y="1939636"/>
            <a:ext cx="60267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   </a:t>
            </a:r>
            <a:r>
              <a:rPr lang="pt-BR" sz="3600" b="1" dirty="0">
                <a:solidFill>
                  <a:srgbClr val="0070C0"/>
                </a:solidFill>
              </a:rPr>
              <a:t>Assim vou escrevendo a vida</a:t>
            </a:r>
            <a:br>
              <a:rPr lang="pt-BR" sz="3600" b="1" dirty="0">
                <a:solidFill>
                  <a:srgbClr val="0070C0"/>
                </a:solidFill>
              </a:rPr>
            </a:br>
            <a:r>
              <a:rPr lang="pt-BR" sz="3600" b="1" dirty="0">
                <a:solidFill>
                  <a:srgbClr val="0070C0"/>
                </a:solidFill>
              </a:rPr>
              <a:t>     com sentido e humor...</a:t>
            </a:r>
            <a:br>
              <a:rPr lang="pt-BR" sz="3600" b="1" dirty="0">
                <a:solidFill>
                  <a:srgbClr val="0070C0"/>
                </a:solidFill>
              </a:rPr>
            </a:br>
            <a:endParaRPr lang="pt-BR" sz="3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095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79418" y="2285999"/>
            <a:ext cx="5902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Quantas vezes ela é vivida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    com choro, lágrimas, de dor!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312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726873"/>
            <a:ext cx="628996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 smtClean="0">
                <a:solidFill>
                  <a:schemeClr val="bg1"/>
                </a:solidFill>
              </a:rPr>
              <a:t>O</a:t>
            </a:r>
            <a:r>
              <a:rPr lang="pt-BR" dirty="0" smtClean="0"/>
              <a:t>  </a:t>
            </a:r>
            <a:r>
              <a:rPr lang="pt-BR" sz="3200" b="1" dirty="0" smtClean="0">
                <a:solidFill>
                  <a:schemeClr val="bg1"/>
                </a:solidFill>
              </a:rPr>
              <a:t>tempo </a:t>
            </a:r>
            <a:r>
              <a:rPr lang="pt-BR" sz="3200" b="1" dirty="0">
                <a:solidFill>
                  <a:schemeClr val="bg1"/>
                </a:solidFill>
              </a:rPr>
              <a:t>vai passando e eu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    por aqui vou andando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744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8255" y="4281055"/>
            <a:ext cx="6705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sem rumo sem sorte...</a:t>
            </a:r>
            <a:br>
              <a:rPr lang="pt-BR" sz="3600" b="1" dirty="0">
                <a:solidFill>
                  <a:srgbClr val="002060"/>
                </a:solidFill>
              </a:rPr>
            </a:br>
            <a:r>
              <a:rPr lang="pt-BR" sz="3600" b="1" dirty="0">
                <a:solidFill>
                  <a:srgbClr val="002060"/>
                </a:solidFill>
              </a:rPr>
              <a:t>     É assim a vida!</a:t>
            </a:r>
            <a:br>
              <a:rPr lang="pt-BR" sz="3600" b="1" dirty="0">
                <a:solidFill>
                  <a:srgbClr val="002060"/>
                </a:solidFill>
              </a:rPr>
            </a:br>
            <a:endParaRPr lang="pt-BR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432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595745"/>
            <a:ext cx="42394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solidFill>
                  <a:srgbClr val="FFC000"/>
                </a:solidFill>
              </a:rPr>
              <a:t>Uns têm tanto outros</a:t>
            </a:r>
            <a:br>
              <a:rPr lang="pt-BR" sz="4800" b="1" dirty="0">
                <a:solidFill>
                  <a:srgbClr val="FFC000"/>
                </a:solidFill>
              </a:rPr>
            </a:br>
            <a:r>
              <a:rPr lang="pt-BR" sz="4800" b="1" dirty="0">
                <a:solidFill>
                  <a:srgbClr val="FFC000"/>
                </a:solidFill>
              </a:rPr>
              <a:t>    com tão pouco para sobreviver!</a:t>
            </a:r>
            <a:br>
              <a:rPr lang="pt-BR" sz="4800" b="1" dirty="0">
                <a:solidFill>
                  <a:srgbClr val="FFC000"/>
                </a:solidFill>
              </a:rPr>
            </a:br>
            <a:endParaRPr lang="pt-BR" sz="48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429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65418" y="4641273"/>
            <a:ext cx="4114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Por vezes sem nada,</a:t>
            </a:r>
            <a:br>
              <a:rPr lang="pt-BR" sz="3200" b="1" dirty="0">
                <a:solidFill>
                  <a:srgbClr val="002060"/>
                </a:solidFill>
              </a:rPr>
            </a:br>
            <a:r>
              <a:rPr lang="pt-BR" sz="3200" b="1" dirty="0">
                <a:solidFill>
                  <a:srgbClr val="002060"/>
                </a:solidFill>
              </a:rPr>
              <a:t>    somos mais felizes </a:t>
            </a:r>
            <a:br>
              <a:rPr lang="pt-BR" sz="3200" b="1" dirty="0">
                <a:solidFill>
                  <a:srgbClr val="002060"/>
                </a:solidFill>
              </a:rPr>
            </a:br>
            <a:endParaRPr lang="pt-BR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641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80655" y="401782"/>
            <a:ext cx="80633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Do que dinheiro...!</a:t>
            </a:r>
            <a:r>
              <a:rPr lang="pt-BR" sz="3200" b="1" dirty="0">
                <a:solidFill>
                  <a:schemeClr val="bg1"/>
                </a:solidFill>
              </a:rPr>
              <a:t/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   </a:t>
            </a:r>
            <a:r>
              <a:rPr lang="pt-BR" sz="3200" b="1" dirty="0" smtClean="0">
                <a:solidFill>
                  <a:schemeClr val="bg1"/>
                </a:solidFill>
              </a:rPr>
              <a:t>Este estraga </a:t>
            </a:r>
            <a:r>
              <a:rPr lang="pt-BR" sz="3200" b="1" dirty="0">
                <a:solidFill>
                  <a:schemeClr val="bg1"/>
                </a:solidFill>
              </a:rPr>
              <a:t>famílias</a:t>
            </a:r>
            <a:r>
              <a:rPr lang="pt-BR" sz="3200" b="1" dirty="0" smtClean="0">
                <a:solidFill>
                  <a:schemeClr val="bg1"/>
                </a:solidFill>
              </a:rPr>
              <a:t>,</a:t>
            </a:r>
          </a:p>
          <a:p>
            <a:endParaRPr lang="pt-BR" sz="3200" b="1" dirty="0" smtClean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/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118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4765963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18364" y="249382"/>
            <a:ext cx="3810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0000"/>
                </a:solidFill>
              </a:rPr>
              <a:t>pois arruínam </a:t>
            </a:r>
            <a:endParaRPr lang="pt-BR" sz="3600" b="1" dirty="0" smtClean="0">
              <a:solidFill>
                <a:srgbClr val="FF00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FF0000"/>
                </a:solidFill>
              </a:rPr>
              <a:t>o </a:t>
            </a:r>
            <a:r>
              <a:rPr lang="pt-BR" sz="3600" b="1" dirty="0">
                <a:solidFill>
                  <a:srgbClr val="FF0000"/>
                </a:solidFill>
              </a:rPr>
              <a:t>amor </a:t>
            </a:r>
            <a:r>
              <a:rPr lang="pt-BR" sz="3600" b="1" dirty="0" smtClean="0">
                <a:solidFill>
                  <a:srgbClr val="FF0000"/>
                </a:solidFill>
              </a:rPr>
              <a:t>que</a:t>
            </a:r>
          </a:p>
          <a:p>
            <a:pPr algn="ctr"/>
            <a:r>
              <a:rPr lang="pt-BR" sz="3600" b="1" dirty="0" smtClean="0">
                <a:solidFill>
                  <a:srgbClr val="FF0000"/>
                </a:solidFill>
              </a:rPr>
              <a:t> </a:t>
            </a:r>
            <a:r>
              <a:rPr lang="pt-BR" sz="3600" b="1" dirty="0">
                <a:solidFill>
                  <a:srgbClr val="FF0000"/>
                </a:solidFill>
              </a:rPr>
              <a:t>habita</a:t>
            </a:r>
            <a:br>
              <a:rPr lang="pt-BR" sz="3600" b="1" dirty="0">
                <a:solidFill>
                  <a:srgbClr val="FF0000"/>
                </a:solidFill>
              </a:rPr>
            </a:br>
            <a:r>
              <a:rPr lang="pt-BR" sz="3600" b="1" dirty="0">
                <a:solidFill>
                  <a:srgbClr val="FF0000"/>
                </a:solidFill>
              </a:rPr>
              <a:t>    nos corações</a:t>
            </a:r>
            <a:r>
              <a:rPr lang="pt-BR" sz="3600" b="1" dirty="0" smtClean="0">
                <a:solidFill>
                  <a:srgbClr val="FF0000"/>
                </a:solidFill>
              </a:rPr>
              <a:t>!</a:t>
            </a:r>
          </a:p>
          <a:p>
            <a:pPr algn="ctr"/>
            <a:endParaRPr lang="pt-BR" sz="3600" b="1" dirty="0">
              <a:solidFill>
                <a:srgbClr val="FF00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FF0000"/>
                </a:solidFill>
              </a:rPr>
              <a:t>Luisa Zacarias</a:t>
            </a:r>
          </a:p>
          <a:p>
            <a:pPr algn="ctr"/>
            <a:r>
              <a:rPr lang="pt-BR" sz="3600" b="1" dirty="0" smtClean="0">
                <a:solidFill>
                  <a:srgbClr val="FF0000"/>
                </a:solidFill>
              </a:rPr>
              <a:t>Dez- 2018</a:t>
            </a:r>
            <a:endParaRPr lang="pt-BR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30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197927" y="1233055"/>
            <a:ext cx="356061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0070C0"/>
                </a:solidFill>
              </a:rPr>
              <a:t>FELIZ NATAL! Vamos </a:t>
            </a:r>
          </a:p>
          <a:p>
            <a:pPr algn="ctr"/>
            <a:r>
              <a:rPr lang="pt-BR" sz="3200" b="1" dirty="0" smtClean="0">
                <a:solidFill>
                  <a:srgbClr val="0070C0"/>
                </a:solidFill>
              </a:rPr>
              <a:t>fazer alguém feliz</a:t>
            </a:r>
          </a:p>
          <a:p>
            <a:pPr algn="ctr"/>
            <a:r>
              <a:rPr lang="pt-BR" sz="3200" b="1" dirty="0" smtClean="0">
                <a:solidFill>
                  <a:srgbClr val="0070C0"/>
                </a:solidFill>
              </a:rPr>
              <a:t> neste  Natal, doando roupas</a:t>
            </a:r>
          </a:p>
          <a:p>
            <a:pPr algn="ctr"/>
            <a:r>
              <a:rPr lang="pt-BR" sz="3200" b="1" dirty="0" smtClean="0">
                <a:solidFill>
                  <a:srgbClr val="0070C0"/>
                </a:solidFill>
              </a:rPr>
              <a:t>ou alimentos</a:t>
            </a:r>
          </a:p>
          <a:p>
            <a:pPr algn="ctr"/>
            <a:r>
              <a:rPr lang="pt-BR" b="1" dirty="0" smtClean="0">
                <a:solidFill>
                  <a:srgbClr val="0070C0"/>
                </a:solidFill>
              </a:rPr>
              <a:t>(Norma A S Moraes</a:t>
            </a:r>
            <a:endParaRPr lang="pt-BR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556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36073" y="1579418"/>
            <a:ext cx="5223163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Escrevendo a vida</a:t>
            </a:r>
          </a:p>
          <a:p>
            <a:pPr algn="ctr"/>
            <a:r>
              <a:rPr lang="pt-BR" sz="2000" b="1" dirty="0" smtClean="0">
                <a:solidFill>
                  <a:srgbClr val="0070C0"/>
                </a:solidFill>
              </a:rPr>
              <a:t>Luisa Zacarias</a:t>
            </a:r>
          </a:p>
          <a:p>
            <a:pPr algn="ctr"/>
            <a:r>
              <a:rPr lang="pt-BR" sz="2000" b="1" dirty="0" smtClean="0">
                <a:solidFill>
                  <a:srgbClr val="0070C0"/>
                </a:solidFill>
              </a:rPr>
              <a:t>Formatação do slides</a:t>
            </a:r>
          </a:p>
          <a:p>
            <a:pPr algn="ctr"/>
            <a:r>
              <a:rPr lang="pt-BR" sz="2000" b="1" dirty="0" smtClean="0">
                <a:solidFill>
                  <a:srgbClr val="0070C0"/>
                </a:solidFill>
              </a:rPr>
              <a:t>Norma Aparecida Silveira de Moraes</a:t>
            </a:r>
          </a:p>
          <a:p>
            <a:pPr algn="ctr"/>
            <a:r>
              <a:rPr lang="pt-BR" sz="2000" b="1" dirty="0" smtClean="0">
                <a:solidFill>
                  <a:srgbClr val="0070C0"/>
                </a:solidFill>
              </a:rPr>
              <a:t>Imagens Google</a:t>
            </a:r>
          </a:p>
          <a:p>
            <a:pPr algn="ctr"/>
            <a:r>
              <a:rPr lang="pt-BR" sz="2000" b="1" dirty="0" smtClean="0">
                <a:solidFill>
                  <a:srgbClr val="0070C0"/>
                </a:solidFill>
              </a:rPr>
              <a:t>Musica: </a:t>
            </a:r>
          </a:p>
          <a:p>
            <a:pPr algn="ctr"/>
            <a:r>
              <a:rPr lang="pt-BR" sz="2400" b="1" dirty="0" smtClean="0">
                <a:solidFill>
                  <a:srgbClr val="0070C0"/>
                </a:solidFill>
              </a:rPr>
              <a:t>Divulgação</a:t>
            </a:r>
          </a:p>
          <a:p>
            <a:pPr algn="ctr"/>
            <a:r>
              <a:rPr lang="pt-BR" sz="2400" b="1" dirty="0" smtClean="0">
                <a:solidFill>
                  <a:srgbClr val="0070C0"/>
                </a:solidFill>
              </a:rPr>
              <a:t>Luisa Zacarias Slides</a:t>
            </a:r>
          </a:p>
          <a:p>
            <a:pPr algn="ctr"/>
            <a:r>
              <a:rPr lang="pt-BR" sz="2400" b="1" dirty="0" smtClean="0">
                <a:solidFill>
                  <a:srgbClr val="0070C0"/>
                </a:solidFill>
              </a:rPr>
              <a:t>www.sergrasan.com.br</a:t>
            </a:r>
            <a:endParaRPr lang="pt-BR" sz="2400" b="1" dirty="0">
              <a:solidFill>
                <a:srgbClr val="0070C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26473" y="3429000"/>
            <a:ext cx="17456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92D050"/>
                </a:solidFill>
              </a:rPr>
              <a:t>Boas Festas!</a:t>
            </a:r>
            <a:endParaRPr lang="pt-BR" sz="32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91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</TotalTime>
  <Words>91</Words>
  <Application>Microsoft Office PowerPoint</Application>
  <PresentationFormat>Apresentação na tela (4:3)</PresentationFormat>
  <Paragraphs>37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</cp:revision>
  <dcterms:created xsi:type="dcterms:W3CDTF">2018-12-19T17:59:46Z</dcterms:created>
  <dcterms:modified xsi:type="dcterms:W3CDTF">2018-12-19T19:10:52Z</dcterms:modified>
</cp:coreProperties>
</file>