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60" r:id="rId2"/>
    <p:sldId id="257" r:id="rId3"/>
    <p:sldId id="258" r:id="rId4"/>
    <p:sldId id="259" r:id="rId5"/>
    <p:sldId id="262" r:id="rId6"/>
    <p:sldId id="263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849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00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46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76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054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27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79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577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248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38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333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146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49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069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743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14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65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C7279F7-B8DD-486D-8073-62E71064C4B6}" type="datetimeFigureOut">
              <a:rPr lang="pt-BR" smtClean="0"/>
              <a:t>20/05/2015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4E87CAF-0D25-4312-A959-F6DE9955A6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738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luisazacariasslides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luisazacariasslides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79526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263236"/>
            <a:ext cx="8340437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SENHORA DE FÁTIMA</a:t>
            </a:r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 smtClean="0"/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POESIA: LUISA ZACARIAS</a:t>
            </a:r>
          </a:p>
          <a:p>
            <a:pPr algn="ctr"/>
            <a:endParaRPr lang="pt-BR" sz="3200" b="1" dirty="0" smtClean="0"/>
          </a:p>
          <a:p>
            <a:pPr algn="ctr"/>
            <a:endParaRPr lang="pt-BR" sz="3200" b="1" dirty="0"/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hlinkClick r:id="rId5"/>
              </a:rPr>
              <a:t>www.sergrasan.com/luisazacariasslides</a:t>
            </a:r>
            <a:endParaRPr lang="pt-BR" sz="3200" b="1" dirty="0" smtClean="0"/>
          </a:p>
          <a:p>
            <a:pPr algn="ctr"/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18041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  <p:sndAc>
          <p:stSnd loop="1">
            <p:snd r:embed="rId2" name="Roberto Carlos - Nossa Senhora.wav"/>
          </p:stSnd>
        </p:sndAc>
      </p:transition>
    </mc:Choice>
    <mc:Fallback xmlns="">
      <p:transition spd="slow" advClick="0" advTm="17000">
        <p:fade/>
        <p:sndAc>
          <p:stSnd loop="1">
            <p:snd r:embed="rId6" name="Roberto Carlos - Nossa Senh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46364" y="180109"/>
            <a:ext cx="84651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QUANTA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ALEGRIA A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SENHORA ME DÁ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MEU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VIVER,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MÃE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CELESTIAL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998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124691"/>
            <a:ext cx="82711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COMPAIXÃO DE NÓS SEMPRE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 POR MIM E POR MEUS IRMÃOS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542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33400" y="332509"/>
            <a:ext cx="739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ALIVIA-ME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DAS DORES, IMORTAIS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ACOLHE-ME NO TEU SEIO ENQUANTO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REZO!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406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880764" cy="6857999"/>
          </a:xfrm>
        </p:spPr>
      </p:pic>
      <p:sp>
        <p:nvSpPr>
          <p:cNvPr id="6" name="CaixaDeTexto 5"/>
          <p:cNvSpPr txBox="1"/>
          <p:nvPr/>
        </p:nvSpPr>
        <p:spPr>
          <a:xfrm>
            <a:off x="378695" y="263236"/>
            <a:ext cx="8017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NESTA TERRA SAGRADA E BENDITA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ESTA TUA FILHA TE ORA A CADA DIA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762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533400" y="360218"/>
            <a:ext cx="7793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PRANTO DE AMOR POR TI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FÁTIMA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SENHORA, MÃE DE JESUS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MÃE ADORADA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179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33400" y="387927"/>
            <a:ext cx="79732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SENHORA MÃE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RAINHA DOS ANJOS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ROGAI POR TODOS NÓS!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824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249382"/>
            <a:ext cx="8478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 DE NOSSAS FERIDAS E DOENÇAS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SOCORREI A TODOS QUE TE SUPLICAM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AMÉM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668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152400"/>
            <a:ext cx="8589818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POESIA: POETISA LUISA ZACARIAS</a:t>
            </a:r>
          </a:p>
          <a:p>
            <a:pPr algn="ctr"/>
            <a:r>
              <a:rPr lang="pt-BR" sz="3600" b="1" dirty="0" smtClean="0">
                <a:solidFill>
                  <a:schemeClr val="tx2">
                    <a:lumMod val="75000"/>
                  </a:schemeClr>
                </a:solidFill>
              </a:rPr>
              <a:t>IMAGENS DA INTERNET GOOGLE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</a:rPr>
              <a:t>MÚSICA. NOSSA SENHORA-ROBERTOCARLOS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tx2">
                    <a:lumMod val="75000"/>
                  </a:schemeClr>
                </a:solidFill>
              </a:rPr>
              <a:t>DIVULGAÇÃO</a:t>
            </a:r>
          </a:p>
          <a:p>
            <a:pPr algn="ctr"/>
            <a:endParaRPr lang="pt-BR" sz="3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pt-BR" sz="3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pt-BR" sz="6000" b="1" dirty="0" smtClean="0">
                <a:solidFill>
                  <a:schemeClr val="tx2">
                    <a:lumMod val="75000"/>
                  </a:schemeClr>
                </a:solidFill>
                <a:hlinkClick r:id="rId3"/>
              </a:rPr>
              <a:t>www.sergrasan.com/</a:t>
            </a:r>
          </a:p>
          <a:p>
            <a:pPr algn="ctr"/>
            <a:r>
              <a:rPr lang="pt-BR" sz="6000" b="1" dirty="0" err="1" smtClean="0">
                <a:solidFill>
                  <a:schemeClr val="tx2">
                    <a:lumMod val="75000"/>
                  </a:schemeClr>
                </a:solidFill>
                <a:hlinkClick r:id="rId3"/>
              </a:rPr>
              <a:t>luisazacariasslides</a:t>
            </a:r>
            <a:endParaRPr lang="pt-BR" sz="6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pt-BR" sz="5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pt-BR" sz="5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pt-BR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22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7000">
        <p14:vortex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182</TotalTime>
  <Words>77</Words>
  <Application>Microsoft Office PowerPoint</Application>
  <PresentationFormat>Apresentação na tela (4:3)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2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23</cp:revision>
  <dcterms:created xsi:type="dcterms:W3CDTF">2015-05-20T15:54:38Z</dcterms:created>
  <dcterms:modified xsi:type="dcterms:W3CDTF">2015-05-20T18:59:03Z</dcterms:modified>
  <cp:contentStatus/>
</cp:coreProperties>
</file>