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15BAF-E07E-43CC-81BC-29E597CED3C5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51-B679-4E10-941E-265F82EEC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184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15BAF-E07E-43CC-81BC-29E597CED3C5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51-B679-4E10-941E-265F82EEC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354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15BAF-E07E-43CC-81BC-29E597CED3C5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51-B679-4E10-941E-265F82EEC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138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15BAF-E07E-43CC-81BC-29E597CED3C5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51-B679-4E10-941E-265F82EEC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4241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15BAF-E07E-43CC-81BC-29E597CED3C5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51-B679-4E10-941E-265F82EEC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920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15BAF-E07E-43CC-81BC-29E597CED3C5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51-B679-4E10-941E-265F82EEC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431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15BAF-E07E-43CC-81BC-29E597CED3C5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51-B679-4E10-941E-265F82EEC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62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15BAF-E07E-43CC-81BC-29E597CED3C5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51-B679-4E10-941E-265F82EEC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458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15BAF-E07E-43CC-81BC-29E597CED3C5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51-B679-4E10-941E-265F82EEC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76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15BAF-E07E-43CC-81BC-29E597CED3C5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51-B679-4E10-941E-265F82EEC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56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15BAF-E07E-43CC-81BC-29E597CED3C5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51-B679-4E10-941E-265F82EEC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355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15BAF-E07E-43CC-81BC-29E597CED3C5}" type="datetimeFigureOut">
              <a:rPr lang="pt-BR" smtClean="0"/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01051-B679-4E10-941E-265F82EEC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6893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8255" y="360218"/>
            <a:ext cx="7412181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u="sng" dirty="0" smtClean="0">
                <a:solidFill>
                  <a:srgbClr val="FF0000"/>
                </a:solidFill>
              </a:rPr>
              <a:t>GRATIDÃO</a:t>
            </a:r>
          </a:p>
          <a:p>
            <a:endParaRPr lang="pt-BR" dirty="0" smtClean="0">
              <a:solidFill>
                <a:srgbClr val="FF0000"/>
              </a:solidFill>
            </a:endParaRPr>
          </a:p>
          <a:p>
            <a:endParaRPr lang="pt-BR" dirty="0">
              <a:solidFill>
                <a:srgbClr val="FF00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0000"/>
                </a:solidFill>
              </a:rPr>
              <a:t>Poetisa Luisa Zacarias</a:t>
            </a:r>
          </a:p>
          <a:p>
            <a:pPr algn="ctr"/>
            <a:endParaRPr lang="pt-BR" sz="4000" b="1" dirty="0" smtClean="0">
              <a:solidFill>
                <a:srgbClr val="FF0000"/>
              </a:solidFill>
            </a:endParaRPr>
          </a:p>
          <a:p>
            <a:pPr algn="ctr"/>
            <a:endParaRPr lang="pt-BR" sz="3600" b="1" dirty="0">
              <a:solidFill>
                <a:srgbClr val="FF0000"/>
              </a:solidFill>
            </a:endParaRPr>
          </a:p>
          <a:p>
            <a:pPr algn="ctr"/>
            <a:endParaRPr lang="pt-BR" sz="3600" b="1" dirty="0" smtClean="0">
              <a:solidFill>
                <a:srgbClr val="FF00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0000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FF0000"/>
                </a:solidFill>
              </a:rPr>
              <a:t>www.Sergrasan.com</a:t>
            </a:r>
          </a:p>
          <a:p>
            <a:pPr algn="ctr"/>
            <a:r>
              <a:rPr lang="pt-BR" sz="3600" b="1" dirty="0" smtClean="0">
                <a:solidFill>
                  <a:srgbClr val="FF0000"/>
                </a:solidFill>
              </a:rPr>
              <a:t>Luisa Zacarias Slides</a:t>
            </a:r>
          </a:p>
          <a:p>
            <a:pPr algn="ctr"/>
            <a:endParaRPr lang="pt-BR" sz="3600" b="1" dirty="0" smtClean="0"/>
          </a:p>
          <a:p>
            <a:pPr algn="ctr"/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24728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  <p:sndAc>
          <p:stSnd loop="1">
            <p:snd r:embed="rId2" name="Ernesto Cortazar - Honey.wav"/>
          </p:stSnd>
        </p:sndAc>
      </p:transition>
    </mc:Choice>
    <mc:Fallback xmlns="">
      <p:transition spd="slow" advClick="0" advTm="12000">
        <p:wheel spokes="1"/>
        <p:sndAc>
          <p:stSnd loop="1">
            <p:snd r:embed="rId4" name="Ernesto Cortazar - Hon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42109" y="637309"/>
            <a:ext cx="6691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 bom é sempre acordar</a:t>
            </a: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E poder dizer obrigado PAI</a:t>
            </a:r>
          </a:p>
        </p:txBody>
      </p:sp>
    </p:spTree>
    <p:extLst>
      <p:ext uri="{BB962C8B-B14F-4D97-AF65-F5344CB8AC3E}">
        <p14:creationId xmlns:p14="http://schemas.microsoft.com/office/powerpoint/2010/main" val="346844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25236" y="955964"/>
            <a:ext cx="71212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4000" b="1" dirty="0">
                <a:solidFill>
                  <a:schemeClr val="bg1"/>
                </a:solidFill>
              </a:rPr>
              <a:t>Sonhos novos realizar</a:t>
            </a: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Sem dar quedas e ais!</a:t>
            </a: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64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24691"/>
            <a:ext cx="7938654" cy="6400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Sem </a:t>
            </a:r>
            <a:r>
              <a:rPr lang="pt-BR" sz="4000" b="1" dirty="0">
                <a:solidFill>
                  <a:schemeClr val="bg1"/>
                </a:solidFill>
              </a:rPr>
              <a:t>dar quedas e ais...</a:t>
            </a: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Sonhos novos realizar</a:t>
            </a:r>
          </a:p>
        </p:txBody>
      </p:sp>
    </p:spTree>
    <p:extLst>
      <p:ext uri="{BB962C8B-B14F-4D97-AF65-F5344CB8AC3E}">
        <p14:creationId xmlns:p14="http://schemas.microsoft.com/office/powerpoint/2010/main" val="387897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263236"/>
            <a:ext cx="70935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E </a:t>
            </a:r>
            <a:r>
              <a:rPr lang="pt-BR" sz="4000" b="1" dirty="0">
                <a:solidFill>
                  <a:srgbClr val="7030A0"/>
                </a:solidFill>
              </a:rPr>
              <a:t>poder dizer obrigado PAI</a:t>
            </a:r>
            <a:r>
              <a:rPr lang="pt-BR" sz="4000" b="1" dirty="0" smtClean="0">
                <a:solidFill>
                  <a:srgbClr val="7030A0"/>
                </a:solidFill>
              </a:rPr>
              <a:t/>
            </a:r>
            <a:br>
              <a:rPr lang="pt-BR" sz="4000" b="1" dirty="0" smtClean="0">
                <a:solidFill>
                  <a:srgbClr val="7030A0"/>
                </a:solidFill>
              </a:rPr>
            </a:br>
            <a:r>
              <a:rPr lang="pt-BR" sz="4000" b="1" dirty="0">
                <a:solidFill>
                  <a:srgbClr val="7030A0"/>
                </a:solidFill>
              </a:rPr>
              <a:t>     Que bom é sempre acordar.</a:t>
            </a:r>
          </a:p>
        </p:txBody>
      </p:sp>
    </p:spTree>
    <p:extLst>
      <p:ext uri="{BB962C8B-B14F-4D97-AF65-F5344CB8AC3E}">
        <p14:creationId xmlns:p14="http://schemas.microsoft.com/office/powerpoint/2010/main" val="52405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96981"/>
            <a:ext cx="9240982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762000"/>
            <a:ext cx="74814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Meu caminhar faz mais sentido</a:t>
            </a: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Quando Lhe posso agradecer</a:t>
            </a:r>
          </a:p>
        </p:txBody>
      </p:sp>
    </p:spTree>
    <p:extLst>
      <p:ext uri="{BB962C8B-B14F-4D97-AF65-F5344CB8AC3E}">
        <p14:creationId xmlns:p14="http://schemas.microsoft.com/office/powerpoint/2010/main" val="230536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872836"/>
            <a:ext cx="64839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4000" b="1" dirty="0">
                <a:solidFill>
                  <a:schemeClr val="bg1"/>
                </a:solidFill>
              </a:rPr>
              <a:t>Pois o caminho é enriquecido</a:t>
            </a: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Com VOCÊ no meu viver.</a:t>
            </a: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76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526473"/>
            <a:ext cx="78001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Com VOCÊ no meu viver</a:t>
            </a: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Pois o caminho é enriquecido</a:t>
            </a:r>
          </a:p>
        </p:txBody>
      </p:sp>
    </p:spTree>
    <p:extLst>
      <p:ext uri="{BB962C8B-B14F-4D97-AF65-F5344CB8AC3E}">
        <p14:creationId xmlns:p14="http://schemas.microsoft.com/office/powerpoint/2010/main" val="330031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803564"/>
            <a:ext cx="70935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Quando Lhe posso agradecer</a:t>
            </a: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Meu caminho faz mais sentido</a:t>
            </a: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26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58982" y="152400"/>
            <a:ext cx="800792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chemeClr val="bg1"/>
                </a:solidFill>
              </a:rPr>
              <a:t>Orando sempre com gratidão!</a:t>
            </a:r>
            <a:r>
              <a:rPr lang="pt-BR" sz="4400" b="1" dirty="0" smtClean="0">
                <a:solidFill>
                  <a:schemeClr val="bg1"/>
                </a:solidFill>
              </a:rPr>
              <a:t/>
            </a:r>
            <a:br>
              <a:rPr lang="pt-BR" sz="4400" b="1" dirty="0" smtClean="0">
                <a:solidFill>
                  <a:schemeClr val="bg1"/>
                </a:solidFill>
              </a:rPr>
            </a:br>
            <a:r>
              <a:rPr lang="pt-BR" sz="4400" b="1" dirty="0" smtClean="0">
                <a:solidFill>
                  <a:schemeClr val="bg1"/>
                </a:solidFill>
              </a:rPr>
              <a:t/>
            </a:r>
            <a:br>
              <a:rPr lang="pt-BR" sz="4400" b="1" dirty="0" smtClean="0">
                <a:solidFill>
                  <a:schemeClr val="bg1"/>
                </a:solidFill>
              </a:rPr>
            </a:br>
            <a:r>
              <a:rPr lang="pt-BR" sz="4400" b="1" dirty="0">
                <a:solidFill>
                  <a:schemeClr val="bg1"/>
                </a:solidFill>
              </a:rPr>
              <a:t>       ***** Luísa </a:t>
            </a:r>
            <a:r>
              <a:rPr lang="pt-BR" sz="4400" b="1" dirty="0" smtClean="0">
                <a:solidFill>
                  <a:schemeClr val="bg1"/>
                </a:solidFill>
              </a:rPr>
              <a:t>Zacarias</a:t>
            </a:r>
          </a:p>
          <a:p>
            <a:r>
              <a:rPr lang="pt-BR" sz="4400" b="1" dirty="0" smtClean="0">
                <a:solidFill>
                  <a:schemeClr val="bg1"/>
                </a:solidFill>
              </a:rPr>
              <a:t>2019</a:t>
            </a:r>
          </a:p>
          <a:p>
            <a:r>
              <a:rPr lang="pt-BR" sz="4400" b="1" dirty="0" smtClean="0">
                <a:solidFill>
                  <a:schemeClr val="bg1"/>
                </a:solidFill>
              </a:rPr>
              <a:t>*****</a:t>
            </a:r>
            <a:endParaRPr lang="pt-BR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49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77091"/>
            <a:ext cx="914399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Créditos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GRATIDÃO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Autoria Poetisa: Luisa Zacarias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Formatação do slides: Norma A. Silveira de Moraes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Imagens: Pixabay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Musica: </a:t>
            </a:r>
            <a:r>
              <a:rPr lang="pt-BR" sz="3600" b="1" dirty="0" err="1" smtClean="0">
                <a:solidFill>
                  <a:schemeClr val="bg1"/>
                </a:solidFill>
              </a:rPr>
              <a:t>Erneto</a:t>
            </a:r>
            <a:r>
              <a:rPr lang="pt-BR" sz="3600" b="1" dirty="0" smtClean="0">
                <a:solidFill>
                  <a:schemeClr val="bg1"/>
                </a:solidFill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</a:rPr>
              <a:t>Cortazar</a:t>
            </a:r>
            <a:r>
              <a:rPr lang="pt-BR" sz="3600" b="1" dirty="0" smtClean="0">
                <a:solidFill>
                  <a:schemeClr val="bg1"/>
                </a:solidFill>
              </a:rPr>
              <a:t>- </a:t>
            </a:r>
            <a:r>
              <a:rPr lang="pt-BR" sz="3600" b="1" dirty="0" err="1" smtClean="0">
                <a:solidFill>
                  <a:schemeClr val="bg1"/>
                </a:solidFill>
              </a:rPr>
              <a:t>Honey</a:t>
            </a:r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hlinkClick r:id="rId3"/>
              </a:rPr>
              <a:t>www.Sergrasan.com</a:t>
            </a:r>
            <a:endParaRPr lang="pt-BR" sz="44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Luisa Zacarias Slides</a:t>
            </a:r>
          </a:p>
        </p:txBody>
      </p:sp>
    </p:spTree>
    <p:extLst>
      <p:ext uri="{BB962C8B-B14F-4D97-AF65-F5344CB8AC3E}">
        <p14:creationId xmlns:p14="http://schemas.microsoft.com/office/powerpoint/2010/main" val="9980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74</Words>
  <Application>Microsoft Office PowerPoint</Application>
  <PresentationFormat>Apresentação na tela (4:3)</PresentationFormat>
  <Paragraphs>39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9</cp:revision>
  <dcterms:created xsi:type="dcterms:W3CDTF">2019-04-12T12:11:54Z</dcterms:created>
  <dcterms:modified xsi:type="dcterms:W3CDTF">2019-04-12T13:51:53Z</dcterms:modified>
</cp:coreProperties>
</file>