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F3FA-FFCB-4A91-BB99-F165A82CA522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B186-F35D-4529-A55E-0F80225D10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669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F3FA-FFCB-4A91-BB99-F165A82CA522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B186-F35D-4529-A55E-0F80225D10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666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F3FA-FFCB-4A91-BB99-F165A82CA522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B186-F35D-4529-A55E-0F80225D10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213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F3FA-FFCB-4A91-BB99-F165A82CA522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B186-F35D-4529-A55E-0F80225D10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7389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F3FA-FFCB-4A91-BB99-F165A82CA522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B186-F35D-4529-A55E-0F80225D10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292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F3FA-FFCB-4A91-BB99-F165A82CA522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B186-F35D-4529-A55E-0F80225D10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248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F3FA-FFCB-4A91-BB99-F165A82CA522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B186-F35D-4529-A55E-0F80225D10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8497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F3FA-FFCB-4A91-BB99-F165A82CA522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B186-F35D-4529-A55E-0F80225D10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8145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F3FA-FFCB-4A91-BB99-F165A82CA522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B186-F35D-4529-A55E-0F80225D10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146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F3FA-FFCB-4A91-BB99-F165A82CA522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B186-F35D-4529-A55E-0F80225D10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178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F3FA-FFCB-4A91-BB99-F165A82CA522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B186-F35D-4529-A55E-0F80225D10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4780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F3FA-FFCB-4A91-BB99-F165A82CA522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4B186-F35D-4529-A55E-0F80225D10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0515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98269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60218" y="124691"/>
            <a:ext cx="831272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Carinhos e alegrias</a:t>
            </a:r>
          </a:p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Com rimas</a:t>
            </a: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Luisa Zacarias</a:t>
            </a: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 L</a:t>
            </a:r>
            <a:r>
              <a:rPr lang="pt-BR" sz="4000" b="1" dirty="0" smtClean="0">
                <a:solidFill>
                  <a:schemeClr val="bg1"/>
                </a:solidFill>
              </a:rPr>
              <a:t>uisa Zacarias Slides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www.sergrasan.com.br</a:t>
            </a:r>
          </a:p>
        </p:txBody>
      </p:sp>
    </p:spTree>
    <p:extLst>
      <p:ext uri="{BB962C8B-B14F-4D97-AF65-F5344CB8AC3E}">
        <p14:creationId xmlns:p14="http://schemas.microsoft.com/office/powerpoint/2010/main" val="338119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  <p:sndAc>
          <p:stSnd loop="1">
            <p:snd r:embed="rId2" name="Almir_Sater_tocando_em_frente.wav"/>
          </p:stSnd>
        </p:sndAc>
      </p:transition>
    </mc:Choice>
    <mc:Fallback>
      <p:transition spd="slow" advClick="0" advTm="13000">
        <p:dissolve/>
        <p:sndAc>
          <p:stSnd loop="1"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4752109"/>
            <a:ext cx="67333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</a:t>
            </a:r>
            <a:r>
              <a:rPr lang="pt-BR" sz="4000" b="1" dirty="0">
                <a:solidFill>
                  <a:srgbClr val="FFC000"/>
                </a:solidFill>
              </a:rPr>
              <a:t> Dar e receber</a:t>
            </a:r>
            <a:br>
              <a:rPr lang="pt-BR" sz="4000" b="1" dirty="0">
                <a:solidFill>
                  <a:srgbClr val="FFC000"/>
                </a:solidFill>
              </a:rPr>
            </a:br>
            <a:r>
              <a:rPr lang="pt-BR" sz="4000" b="1" dirty="0">
                <a:solidFill>
                  <a:srgbClr val="FFC000"/>
                </a:solidFill>
              </a:rPr>
              <a:t>     é um ato de amor</a:t>
            </a:r>
            <a:br>
              <a:rPr lang="pt-BR" sz="4000" b="1" dirty="0">
                <a:solidFill>
                  <a:srgbClr val="FFC000"/>
                </a:solidFill>
              </a:rPr>
            </a:br>
            <a:r>
              <a:rPr lang="pt-BR" sz="4000" b="1" dirty="0">
                <a:solidFill>
                  <a:srgbClr val="FFC000"/>
                </a:solidFill>
              </a:rPr>
              <a:t>     que todos devemos fazer...</a:t>
            </a:r>
            <a:br>
              <a:rPr lang="pt-BR" sz="4000" b="1" dirty="0">
                <a:solidFill>
                  <a:srgbClr val="FFC000"/>
                </a:solidFill>
              </a:rPr>
            </a:br>
            <a:r>
              <a:rPr lang="pt-BR" sz="4000" b="1" dirty="0">
                <a:solidFill>
                  <a:srgbClr val="FFC000"/>
                </a:solidFill>
              </a:rPr>
              <a:t/>
            </a:r>
            <a:br>
              <a:rPr lang="pt-BR" sz="4000" b="1" dirty="0">
                <a:solidFill>
                  <a:srgbClr val="FFC000"/>
                </a:solidFill>
              </a:rPr>
            </a:br>
            <a:endParaRPr lang="pt-BR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44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45127" y="263236"/>
            <a:ext cx="69411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 </a:t>
            </a:r>
            <a:r>
              <a:rPr lang="pt-BR" sz="4000" b="1" dirty="0">
                <a:solidFill>
                  <a:schemeClr val="bg1"/>
                </a:solidFill>
              </a:rPr>
              <a:t>O carinho é um gesto nobre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que não custa dinheiro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a quem o dá e recebe...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863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609600"/>
            <a:ext cx="748145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</a:t>
            </a:r>
            <a:r>
              <a:rPr lang="pt-BR" sz="3600" b="1" dirty="0">
                <a:solidFill>
                  <a:schemeClr val="bg1"/>
                </a:solidFill>
              </a:rPr>
              <a:t>   Ser honesto é ser sincero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Ser franco é ser leal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Ser humilde sempre espero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Sendo aqui eu tão real!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              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962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26473" y="235527"/>
            <a:ext cx="68164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Com  A  se escreve Amor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Com  R  Recordação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Com  </a:t>
            </a:r>
            <a:r>
              <a:rPr lang="pt-BR" sz="4000" b="1" dirty="0" smtClean="0">
                <a:solidFill>
                  <a:schemeClr val="bg1"/>
                </a:solidFill>
              </a:rPr>
              <a:t>(...)</a:t>
            </a:r>
            <a:r>
              <a:rPr lang="pt-BR" sz="4000" b="1" dirty="0">
                <a:solidFill>
                  <a:schemeClr val="bg1"/>
                </a:solidFill>
              </a:rPr>
              <a:t> se escreve o nome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Com que eu amo de Paixão!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735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14400" y="4156364"/>
            <a:ext cx="74814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</a:t>
            </a:r>
            <a:r>
              <a:rPr lang="pt-BR" sz="4000" b="1" dirty="0">
                <a:solidFill>
                  <a:schemeClr val="bg1"/>
                </a:solidFill>
              </a:rPr>
              <a:t> Amor se escreve com 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Amo-te com A também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A vida assim se finda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Antes de ir </a:t>
            </a:r>
            <a:r>
              <a:rPr lang="pt-BR" sz="4000" b="1" dirty="0" err="1">
                <a:solidFill>
                  <a:schemeClr val="bg1"/>
                </a:solidFill>
              </a:rPr>
              <a:t>p`ró</a:t>
            </a:r>
            <a:r>
              <a:rPr lang="pt-BR" sz="4000" b="1" dirty="0">
                <a:solidFill>
                  <a:schemeClr val="bg1"/>
                </a:solidFill>
              </a:rPr>
              <a:t> Além!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885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2396836"/>
            <a:ext cx="85482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 </a:t>
            </a:r>
            <a:r>
              <a:rPr lang="pt-BR" sz="4000" b="1" dirty="0">
                <a:solidFill>
                  <a:schemeClr val="bg1"/>
                </a:solidFill>
              </a:rPr>
              <a:t>Quero ser sempre eu mesma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Quebrando regras ou não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Querer não é sinónimo de desistir...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Quanto mais amar-me em vão!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660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18" y="1565564"/>
            <a:ext cx="75645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Bravo se diz quando algo é  bom,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</a:t>
            </a:r>
            <a:r>
              <a:rPr lang="pt-BR" sz="4000" b="1" dirty="0" err="1">
                <a:solidFill>
                  <a:schemeClr val="bg1"/>
                </a:solidFill>
              </a:rPr>
              <a:t>Bom-bom</a:t>
            </a:r>
            <a:r>
              <a:rPr lang="pt-BR" sz="4000" b="1" dirty="0">
                <a:solidFill>
                  <a:schemeClr val="bg1"/>
                </a:solidFill>
              </a:rPr>
              <a:t> pode ser um doce...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Bingo se diz num certo tom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Brincando assim o B foice!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186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06582" y="762000"/>
            <a:ext cx="78278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</a:t>
            </a:r>
            <a:r>
              <a:rPr lang="pt-BR" sz="4000" b="1" dirty="0">
                <a:solidFill>
                  <a:schemeClr val="bg1"/>
                </a:solidFill>
              </a:rPr>
              <a:t> Bater não se deve fazer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Bofetada não se deve dar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Brincar sim é um prazer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Branco no preto tudo (v) </a:t>
            </a:r>
            <a:r>
              <a:rPr lang="pt-BR" sz="4000" b="1" dirty="0" smtClean="0">
                <a:solidFill>
                  <a:schemeClr val="bg1"/>
                </a:solidFill>
              </a:rPr>
              <a:t>belo </a:t>
            </a:r>
            <a:r>
              <a:rPr lang="pt-BR" sz="4000" b="1" dirty="0">
                <a:solidFill>
                  <a:schemeClr val="bg1"/>
                </a:solidFill>
              </a:rPr>
              <a:t>rimar.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237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9282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83672" y="415636"/>
            <a:ext cx="80079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APELO...</a:t>
            </a:r>
            <a:r>
              <a:rPr lang="pt-BR" sz="4000" b="1" dirty="0" smtClean="0">
                <a:solidFill>
                  <a:srgbClr val="FFFF00"/>
                </a:solidFill>
              </a:rPr>
              <a:t/>
            </a:r>
            <a:br>
              <a:rPr lang="pt-BR" sz="4000" b="1" dirty="0" smtClean="0">
                <a:solidFill>
                  <a:srgbClr val="FFFF00"/>
                </a:solidFill>
              </a:rPr>
            </a:br>
            <a:r>
              <a:rPr lang="pt-BR" sz="4000" b="1" dirty="0" smtClean="0">
                <a:solidFill>
                  <a:srgbClr val="FFFF00"/>
                </a:solidFill>
              </a:rPr>
              <a:t>Apelo </a:t>
            </a:r>
            <a:r>
              <a:rPr lang="pt-BR" sz="4000" b="1" dirty="0">
                <a:solidFill>
                  <a:srgbClr val="FFFF00"/>
                </a:solidFill>
              </a:rPr>
              <a:t>por dias bons.</a:t>
            </a:r>
            <a:r>
              <a:rPr lang="pt-BR" sz="4000" b="1" dirty="0" smtClean="0">
                <a:solidFill>
                  <a:srgbClr val="FFFF00"/>
                </a:solidFill>
              </a:rPr>
              <a:t/>
            </a:r>
            <a:br>
              <a:rPr lang="pt-BR" sz="4000" b="1" dirty="0" smtClean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Agarrarei com toda a minha força</a:t>
            </a:r>
            <a:r>
              <a:rPr lang="pt-BR" sz="4000" b="1" dirty="0" smtClean="0">
                <a:solidFill>
                  <a:srgbClr val="FFFF00"/>
                </a:solidFill>
              </a:rPr>
              <a:t/>
            </a:r>
            <a:br>
              <a:rPr lang="pt-BR" sz="4000" b="1" dirty="0" smtClean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antes que seja tarde...</a:t>
            </a:r>
            <a:r>
              <a:rPr lang="pt-BR" sz="4000" b="1" dirty="0" smtClean="0">
                <a:solidFill>
                  <a:srgbClr val="FFFF00"/>
                </a:solidFill>
              </a:rPr>
              <a:t/>
            </a:r>
            <a:br>
              <a:rPr lang="pt-BR" sz="4000" b="1" dirty="0" smtClean="0">
                <a:solidFill>
                  <a:srgbClr val="FFFF00"/>
                </a:solidFill>
              </a:rPr>
            </a:br>
            <a:r>
              <a:rPr lang="pt-BR" sz="4000" b="1" dirty="0" smtClean="0">
                <a:solidFill>
                  <a:srgbClr val="FFFF00"/>
                </a:solidFill>
              </a:rPr>
              <a:t/>
            </a:r>
            <a:br>
              <a:rPr lang="pt-BR" sz="4000" b="1" dirty="0" smtClean="0">
                <a:solidFill>
                  <a:srgbClr val="FFFF00"/>
                </a:solidFill>
              </a:rPr>
            </a:b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07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526473"/>
            <a:ext cx="831272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Carinhos e alegrias Com rimas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V</a:t>
            </a:r>
            <a:r>
              <a:rPr lang="pt-BR" sz="4000" b="1" dirty="0" smtClean="0">
                <a:solidFill>
                  <a:schemeClr val="bg1"/>
                </a:solidFill>
              </a:rPr>
              <a:t>ersos</a:t>
            </a:r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Luisa Zacarias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Formatação: 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</a:t>
            </a:r>
            <a:r>
              <a:rPr lang="pt-BR" sz="4000" b="1" dirty="0" err="1" smtClean="0">
                <a:solidFill>
                  <a:schemeClr val="bg1"/>
                </a:solidFill>
              </a:rPr>
              <a:t>Ap</a:t>
            </a:r>
            <a:r>
              <a:rPr lang="pt-BR" sz="4000" b="1" dirty="0" smtClean="0">
                <a:solidFill>
                  <a:schemeClr val="bg1"/>
                </a:solidFill>
              </a:rPr>
              <a:t> Silveira de Moraes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Imagens : Pixabay</a:t>
            </a:r>
          </a:p>
          <a:p>
            <a:pPr algn="ctr"/>
            <a:r>
              <a:rPr lang="pt-BR" sz="3200" b="1" dirty="0" err="1" smtClean="0">
                <a:solidFill>
                  <a:schemeClr val="bg1"/>
                </a:solidFill>
              </a:rPr>
              <a:t>Musica:Tocando</a:t>
            </a:r>
            <a:r>
              <a:rPr lang="pt-BR" sz="3200" b="1" dirty="0" smtClean="0">
                <a:solidFill>
                  <a:schemeClr val="bg1"/>
                </a:solidFill>
              </a:rPr>
              <a:t> em frente- Almir Sater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 Luisa Zacarias Slides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www.sergrasan.com.br</a:t>
            </a:r>
            <a:endParaRPr lang="pt-BR" sz="4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862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3000">
        <p:dissolve/>
      </p:transition>
    </mc:Choice>
    <mc:Fallback>
      <p:transition spd="slow" advClick="0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51</Words>
  <Application>Microsoft Office PowerPoint</Application>
  <PresentationFormat>Apresentação na tela (4:3)</PresentationFormat>
  <Paragraphs>28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5</cp:revision>
  <dcterms:created xsi:type="dcterms:W3CDTF">2018-07-29T22:38:53Z</dcterms:created>
  <dcterms:modified xsi:type="dcterms:W3CDTF">2018-07-29T23:19:20Z</dcterms:modified>
</cp:coreProperties>
</file>