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59" r:id="rId3"/>
    <p:sldId id="261" r:id="rId4"/>
    <p:sldId id="256" r:id="rId5"/>
    <p:sldId id="257" r:id="rId6"/>
    <p:sldId id="258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3" r:id="rId17"/>
    <p:sldId id="270" r:id="rId18"/>
    <p:sldId id="272" r:id="rId19"/>
    <p:sldId id="274" r:id="rId20"/>
    <p:sldId id="275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A6356-C262-479A-B5AA-695A2F8BD07A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A638-B267-4894-B0FA-C1DEEEB3C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9045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A6356-C262-479A-B5AA-695A2F8BD07A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A638-B267-4894-B0FA-C1DEEEB3C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608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A6356-C262-479A-B5AA-695A2F8BD07A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A638-B267-4894-B0FA-C1DEEEB3C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5952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A6356-C262-479A-B5AA-695A2F8BD07A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A638-B267-4894-B0FA-C1DEEEB3C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2911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A6356-C262-479A-B5AA-695A2F8BD07A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A638-B267-4894-B0FA-C1DEEEB3C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2536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A6356-C262-479A-B5AA-695A2F8BD07A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A638-B267-4894-B0FA-C1DEEEB3C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8253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A6356-C262-479A-B5AA-695A2F8BD07A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A638-B267-4894-B0FA-C1DEEEB3C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407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A6356-C262-479A-B5AA-695A2F8BD07A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A638-B267-4894-B0FA-C1DEEEB3C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3579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A6356-C262-479A-B5AA-695A2F8BD07A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A638-B267-4894-B0FA-C1DEEEB3C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265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A6356-C262-479A-B5AA-695A2F8BD07A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A638-B267-4894-B0FA-C1DEEEB3C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0242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A6356-C262-479A-B5AA-695A2F8BD07A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A638-B267-4894-B0FA-C1DEEEB3C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1123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2A6356-C262-479A-B5AA-695A2F8BD07A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8A638-B267-4894-B0FA-C1DEEEB3C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2829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luisazacaria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249382"/>
            <a:ext cx="8659091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Coleção de banner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Criação</a:t>
            </a:r>
          </a:p>
          <a:p>
            <a:pPr algn="ctr"/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Luísa Zacarias</a:t>
            </a:r>
          </a:p>
          <a:p>
            <a:pPr algn="ctr"/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pt-BR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r>
              <a:rPr lang="pt-BR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luisazacariasslides</a:t>
            </a:r>
            <a:endParaRPr lang="pt-BR" sz="5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334000" y="6292902"/>
            <a:ext cx="2826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Clique: </a:t>
            </a:r>
            <a:r>
              <a:rPr lang="pt-BR" sz="20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Enter</a:t>
            </a:r>
            <a:r>
              <a:rPr lang="pt-BR" sz="2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para seguir</a:t>
            </a:r>
            <a:endParaRPr lang="pt-BR" sz="2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75960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  <p:sndAc>
          <p:stSnd loop="1">
            <p:snd r:embed="rId2" name="Eduardo Lages - E por isso estou aqui.wav"/>
          </p:stSnd>
        </p:sndAc>
      </p:transition>
    </mc:Choice>
    <mc:Fallback>
      <p:transition spd="slow">
        <p:fade/>
        <p:sndAc>
          <p:stSnd loop="1">
            <p:snd r:embed="rId2" name="Eduardo Lages - E por isso estou aqui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478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718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011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264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376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821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219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562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66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906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081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74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758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714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819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582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486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999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569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>
        <p14:honeycomb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</TotalTime>
  <Words>12</Words>
  <Application>Microsoft Office PowerPoint</Application>
  <PresentationFormat>Apresentação na tela (4:3)</PresentationFormat>
  <Paragraphs>9</Paragraphs>
  <Slides>20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6</cp:revision>
  <dcterms:created xsi:type="dcterms:W3CDTF">2015-06-12T17:31:19Z</dcterms:created>
  <dcterms:modified xsi:type="dcterms:W3CDTF">2015-06-12T17:51:03Z</dcterms:modified>
</cp:coreProperties>
</file>