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88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086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298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51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4284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2026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7507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198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8175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413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49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3D36C-C14E-4BE3-B9CA-E0A80D73CE48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DFC66-FBC2-49E7-940B-E88E27D0B4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4250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93964"/>
            <a:ext cx="8645236" cy="7971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TRAGO NO ROSTO CANSADO</a:t>
            </a:r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...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 de </a:t>
            </a:r>
          </a:p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Luísa Zacarias</a:t>
            </a:r>
          </a:p>
          <a:p>
            <a:pPr algn="ctr"/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Luísa Zacarias slides</a:t>
            </a:r>
          </a:p>
          <a:p>
            <a:pPr algn="ctr"/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6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6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6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15839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  <p:sndAc>
          <p:stSnd loop="1">
            <p:snd r:embed="rId2" name="Eduardo Lages - E por isso estou aqui.wav"/>
          </p:stSnd>
        </p:sndAc>
      </p:transition>
    </mc:Choice>
    <mc:Fallback>
      <p:transition spd="slow" advClick="0" advTm="10000">
        <p:fade/>
        <p:sndAc>
          <p:stSnd loop="1">
            <p:snd r:embed="rId2" name="Eduardo Lages - E por isso estou aqu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9144000" cy="753687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66255" y="193964"/>
            <a:ext cx="87283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Trago no rosto cansado</a:t>
            </a: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anos perdidos da vida</a:t>
            </a: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ti amor em surdina</a:t>
            </a: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mais não posso dizer...</a:t>
            </a:r>
          </a:p>
        </p:txBody>
      </p:sp>
    </p:spTree>
    <p:extLst>
      <p:ext uri="{BB962C8B-B14F-4D97-AF65-F5344CB8AC3E}">
        <p14:creationId xmlns:p14="http://schemas.microsoft.com/office/powerpoint/2010/main" val="3342932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93964"/>
            <a:ext cx="8312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Sentida na vida perdida</a:t>
            </a: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meu cansaço da vida</a:t>
            </a: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mais posso eu fazer!</a:t>
            </a: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tu não ouves meus ais</a:t>
            </a:r>
          </a:p>
        </p:txBody>
      </p:sp>
    </p:spTree>
    <p:extLst>
      <p:ext uri="{BB962C8B-B14F-4D97-AF65-F5344CB8AC3E}">
        <p14:creationId xmlns:p14="http://schemas.microsoft.com/office/powerpoint/2010/main" val="4182915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35527"/>
            <a:ext cx="8534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mais te importas com os </a:t>
            </a:r>
            <a:r>
              <a:rPr lang="pt-BR" sz="4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demais</a:t>
            </a:r>
            <a:endParaRPr lang="pt-BR" sz="40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te amo assim, não quero sofrer!</a:t>
            </a:r>
          </a:p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flor, me picou,</a:t>
            </a:r>
          </a:p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seu espinho me amou</a:t>
            </a:r>
          </a:p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eu nem dei conta...</a:t>
            </a:r>
          </a:p>
        </p:txBody>
      </p:sp>
    </p:spTree>
    <p:extLst>
      <p:ext uri="{BB962C8B-B14F-4D97-AF65-F5344CB8AC3E}">
        <p14:creationId xmlns:p14="http://schemas.microsoft.com/office/powerpoint/2010/main" val="776604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836"/>
            <a:ext cx="9337964" cy="69272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18655"/>
            <a:ext cx="79386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Agora não quero mais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vida tem os seus ais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tu também, faz as contas!</a:t>
            </a:r>
          </a:p>
        </p:txBody>
      </p:sp>
    </p:spTree>
    <p:extLst>
      <p:ext uri="{BB962C8B-B14F-4D97-AF65-F5344CB8AC3E}">
        <p14:creationId xmlns:p14="http://schemas.microsoft.com/office/powerpoint/2010/main" val="169189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63236"/>
            <a:ext cx="84097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Meu papel amarrotado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tira-me deste um bocado,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com suas fontes de luz...</a:t>
            </a:r>
          </a:p>
        </p:txBody>
      </p:sp>
    </p:spTree>
    <p:extLst>
      <p:ext uri="{BB962C8B-B14F-4D97-AF65-F5344CB8AC3E}">
        <p14:creationId xmlns:p14="http://schemas.microsoft.com/office/powerpoint/2010/main" val="3198672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07818"/>
            <a:ext cx="8382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Aqui  é  meu calvário</a:t>
            </a:r>
          </a:p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vou rezar no santuário</a:t>
            </a:r>
          </a:p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aliviar esta cruz!</a:t>
            </a:r>
          </a:p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Bem dizei de mim agora</a:t>
            </a:r>
          </a:p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porque sim vou ficar fora</a:t>
            </a:r>
          </a:p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não me </a:t>
            </a:r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peças </a:t>
            </a:r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pra voltar.</a:t>
            </a:r>
          </a:p>
        </p:txBody>
      </p:sp>
    </p:spTree>
    <p:extLst>
      <p:ext uri="{BB962C8B-B14F-4D97-AF65-F5344CB8AC3E}">
        <p14:creationId xmlns:p14="http://schemas.microsoft.com/office/powerpoint/2010/main" val="330036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18655"/>
            <a:ext cx="86729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Porque o passado não quero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pouco de ti já espero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que me vale é rezar!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01-12-2015     Luísa Zacarias</a:t>
            </a:r>
          </a:p>
        </p:txBody>
      </p:sp>
    </p:spTree>
    <p:extLst>
      <p:ext uri="{BB962C8B-B14F-4D97-AF65-F5344CB8AC3E}">
        <p14:creationId xmlns:p14="http://schemas.microsoft.com/office/powerpoint/2010/main" val="81091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5181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0"/>
            <a:ext cx="88392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Créditos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Poesia de Luísa Zacarias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Formatação: Norma A Silveira de Moraes</a:t>
            </a:r>
          </a:p>
          <a:p>
            <a:pPr algn="ctr"/>
            <a:endParaRPr lang="pt-BR" sz="3600" b="1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Música: Eduardo </a:t>
            </a:r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</a:t>
            </a:r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ages- E por isto estou aqui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Imagens: google imagens e </a:t>
            </a:r>
            <a:r>
              <a:rPr lang="pt-BR" sz="3600" b="1" dirty="0" err="1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gifs</a:t>
            </a:r>
            <a:endParaRPr lang="pt-BR" sz="3600" b="1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3600" b="1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LUISA ZACARIAS SLIDES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</a:p>
          <a:p>
            <a:pPr algn="ctr"/>
            <a:endParaRPr lang="pt-BR" sz="3600" b="1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3600" b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531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202</Words>
  <Application>Microsoft Office PowerPoint</Application>
  <PresentationFormat>Apresentação na tela (4:3)</PresentationFormat>
  <Paragraphs>48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4</cp:revision>
  <dcterms:created xsi:type="dcterms:W3CDTF">2015-12-01T16:39:03Z</dcterms:created>
  <dcterms:modified xsi:type="dcterms:W3CDTF">2015-12-01T17:44:06Z</dcterms:modified>
</cp:coreProperties>
</file>