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  <p:sldId id="259" r:id="rId3"/>
    <p:sldId id="256" r:id="rId4"/>
    <p:sldId id="260" r:id="rId5"/>
    <p:sldId id="261" r:id="rId6"/>
    <p:sldId id="262" r:id="rId7"/>
    <p:sldId id="257" r:id="rId8"/>
    <p:sldId id="263" r:id="rId9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55" d="100"/>
          <a:sy n="55" d="100"/>
        </p:scale>
        <p:origin x="614" y="17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CFD772-BFEF-418F-9BFE-B69770D7D5F8}" type="datetimeFigureOut">
              <a:rPr lang="pt-BR" smtClean="0"/>
              <a:t>13/05/2015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B4392-D740-4350-AD1F-6969864125C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95865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Click="0" advTm="8000">
        <p14:honeycomb/>
      </p:transition>
    </mc:Choice>
    <mc:Fallback xmlns=""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CFD772-BFEF-418F-9BFE-B69770D7D5F8}" type="datetimeFigureOut">
              <a:rPr lang="pt-BR" smtClean="0"/>
              <a:t>13/05/2015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B4392-D740-4350-AD1F-6969864125C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07452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Click="0" advTm="8000">
        <p14:honeycomb/>
      </p:transition>
    </mc:Choice>
    <mc:Fallback xmlns=""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CFD772-BFEF-418F-9BFE-B69770D7D5F8}" type="datetimeFigureOut">
              <a:rPr lang="pt-BR" smtClean="0"/>
              <a:t>13/05/2015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B4392-D740-4350-AD1F-6969864125C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29427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Click="0" advTm="8000">
        <p14:honeycomb/>
      </p:transition>
    </mc:Choice>
    <mc:Fallback xmlns=""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CFD772-BFEF-418F-9BFE-B69770D7D5F8}" type="datetimeFigureOut">
              <a:rPr lang="pt-BR" smtClean="0"/>
              <a:t>13/05/2015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B4392-D740-4350-AD1F-6969864125C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98083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Click="0" advTm="8000">
        <p14:honeycomb/>
      </p:transition>
    </mc:Choice>
    <mc:Fallback xmlns=""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CFD772-BFEF-418F-9BFE-B69770D7D5F8}" type="datetimeFigureOut">
              <a:rPr lang="pt-BR" smtClean="0"/>
              <a:t>13/05/2015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B4392-D740-4350-AD1F-6969864125C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77598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Click="0" advTm="8000">
        <p14:honeycomb/>
      </p:transition>
    </mc:Choice>
    <mc:Fallback xmlns=""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CFD772-BFEF-418F-9BFE-B69770D7D5F8}" type="datetimeFigureOut">
              <a:rPr lang="pt-BR" smtClean="0"/>
              <a:t>13/05/2015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B4392-D740-4350-AD1F-6969864125C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861602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Click="0" advTm="8000">
        <p14:honeycomb/>
      </p:transition>
    </mc:Choice>
    <mc:Fallback xmlns=""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CFD772-BFEF-418F-9BFE-B69770D7D5F8}" type="datetimeFigureOut">
              <a:rPr lang="pt-BR" smtClean="0"/>
              <a:t>13/05/2015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B4392-D740-4350-AD1F-6969864125C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39943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Click="0" advTm="8000">
        <p14:honeycomb/>
      </p:transition>
    </mc:Choice>
    <mc:Fallback xmlns=""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CFD772-BFEF-418F-9BFE-B69770D7D5F8}" type="datetimeFigureOut">
              <a:rPr lang="pt-BR" smtClean="0"/>
              <a:t>13/05/2015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B4392-D740-4350-AD1F-6969864125C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49284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Click="0" advTm="8000">
        <p14:honeycomb/>
      </p:transition>
    </mc:Choice>
    <mc:Fallback xmlns=""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CFD772-BFEF-418F-9BFE-B69770D7D5F8}" type="datetimeFigureOut">
              <a:rPr lang="pt-BR" smtClean="0"/>
              <a:t>13/05/2015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B4392-D740-4350-AD1F-6969864125C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40070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Click="0" advTm="8000">
        <p14:honeycomb/>
      </p:transition>
    </mc:Choice>
    <mc:Fallback xmlns=""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CFD772-BFEF-418F-9BFE-B69770D7D5F8}" type="datetimeFigureOut">
              <a:rPr lang="pt-BR" smtClean="0"/>
              <a:t>13/05/2015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B4392-D740-4350-AD1F-6969864125C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31298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Click="0" advTm="8000">
        <p14:honeycomb/>
      </p:transition>
    </mc:Choice>
    <mc:Fallback xmlns=""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CFD772-BFEF-418F-9BFE-B69770D7D5F8}" type="datetimeFigureOut">
              <a:rPr lang="pt-BR" smtClean="0"/>
              <a:t>13/05/2015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B4392-D740-4350-AD1F-6969864125C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20635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Click="0" advTm="8000">
        <p14:honeycomb/>
      </p:transition>
    </mc:Choice>
    <mc:Fallback xmlns=""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CFD772-BFEF-418F-9BFE-B69770D7D5F8}" type="datetimeFigureOut">
              <a:rPr lang="pt-BR" smtClean="0"/>
              <a:t>13/05/2015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1B4392-D740-4350-AD1F-6969864125C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0829509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4400" advClick="0" advTm="8000">
        <p14:honeycomb/>
      </p:transition>
    </mc:Choice>
    <mc:Fallback xmlns=""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1.wav"/><Relationship Id="rId4" Type="http://schemas.openxmlformats.org/officeDocument/2006/relationships/hyperlink" Target="http://www.sergrasan.com/LUISAZACARIASSLIDES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24690"/>
            <a:ext cx="12192000" cy="6982690"/>
          </a:xfrm>
          <a:effectLst>
            <a:softEdge rad="317500"/>
          </a:effectLst>
        </p:spPr>
      </p:pic>
      <p:sp>
        <p:nvSpPr>
          <p:cNvPr id="5" name="CaixaDeTexto 4"/>
          <p:cNvSpPr txBox="1"/>
          <p:nvPr/>
        </p:nvSpPr>
        <p:spPr>
          <a:xfrm>
            <a:off x="706582" y="221673"/>
            <a:ext cx="10958945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96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Ser Feliz é...</a:t>
            </a:r>
          </a:p>
          <a:p>
            <a:pPr algn="ctr"/>
            <a:r>
              <a:rPr lang="pt-BR" sz="40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Texto </a:t>
            </a:r>
          </a:p>
          <a:p>
            <a:pPr algn="ctr"/>
            <a:r>
              <a:rPr lang="pt-BR" sz="60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Luiza Zacarias</a:t>
            </a:r>
          </a:p>
          <a:p>
            <a:pPr algn="ctr"/>
            <a:endParaRPr lang="pt-BR" sz="4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pt-BR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Divulgação</a:t>
            </a:r>
          </a:p>
          <a:p>
            <a:r>
              <a:rPr lang="pt-BR" sz="4000" b="1" dirty="0" smtClean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/>
              </a:rPr>
              <a:t>WWW.SERGRASAN.COM/LUISAZACARIASSLIDES</a:t>
            </a:r>
            <a:endParaRPr lang="pt-BR" sz="4000" b="1" dirty="0" smtClean="0">
              <a:effectLst>
                <a:glow rad="139700">
                  <a:schemeClr val="accent5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pt-BR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63532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Click="0" advTm="8000">
        <p14:honeycomb/>
        <p:sndAc>
          <p:stSnd loop="1">
            <p:snd r:embed="rId2" name="Ernesto Cortazar - Concerto Para Uma Voz -.wav"/>
          </p:stSnd>
        </p:sndAc>
      </p:transition>
    </mc:Choice>
    <mc:Fallback xmlns="">
      <p:transition spd="slow" advClick="0" advTm="8000">
        <p:fade/>
        <p:sndAc>
          <p:stSnd loop="1">
            <p:snd r:embed="rId5" name="Ernesto Cortazar - Concerto Para Uma Voz -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010400"/>
          </a:xfrm>
          <a:effectLst>
            <a:softEdge rad="317500"/>
          </a:effectLst>
        </p:spPr>
      </p:pic>
      <p:sp>
        <p:nvSpPr>
          <p:cNvPr id="5" name="CaixaDeTexto 4"/>
          <p:cNvSpPr txBox="1"/>
          <p:nvPr/>
        </p:nvSpPr>
        <p:spPr>
          <a:xfrm>
            <a:off x="838200" y="623455"/>
            <a:ext cx="1000990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SER FELIZ É VIVER ESCREVENDO</a:t>
            </a:r>
            <a:b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É VIVER EM HARMONIA É DAR AMOR E ALEGRIA</a:t>
            </a:r>
            <a:b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</a:br>
            <a:endParaRPr lang="pt-BR" sz="36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90148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Click="0" advTm="8000">
        <p14:honeycomb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82691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5" name="CaixaDeTexto 4"/>
          <p:cNvSpPr txBox="1"/>
          <p:nvPr/>
        </p:nvSpPr>
        <p:spPr>
          <a:xfrm>
            <a:off x="540327" y="540326"/>
            <a:ext cx="1075112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</a:rPr>
              <a:t>É COMPREENDER O DEVER DO OUTRO.</a:t>
            </a:r>
            <a:b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</a:rPr>
            </a:br>
            <a:r>
              <a:rPr lang="pt-BR" sz="40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</a:rPr>
              <a:t>SER </a:t>
            </a:r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</a:rPr>
              <a:t>FELIZ É DAR ASAS Á IMAGINAÇÃO</a:t>
            </a:r>
            <a:b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</a:rPr>
            </a:br>
            <a:endParaRPr lang="pt-BR" sz="40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98908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Click="0" advTm="8000">
        <p14:honeycomb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effectLst>
            <a:softEdge rad="317500"/>
          </a:effectLst>
        </p:spPr>
      </p:pic>
      <p:sp>
        <p:nvSpPr>
          <p:cNvPr id="5" name="CaixaDeTexto 4"/>
          <p:cNvSpPr txBox="1"/>
          <p:nvPr/>
        </p:nvSpPr>
        <p:spPr>
          <a:xfrm>
            <a:off x="838200" y="928255"/>
            <a:ext cx="105156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DAR </a:t>
            </a:r>
            <a:r>
              <a:rPr lang="pt-BR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AMOR EM COMUNHÃO</a:t>
            </a:r>
            <a:br>
              <a:rPr lang="pt-BR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E VIVER NA FÉ DE CORAÇÃO...</a:t>
            </a:r>
          </a:p>
        </p:txBody>
      </p:sp>
    </p:spTree>
    <p:extLst>
      <p:ext uri="{BB962C8B-B14F-4D97-AF65-F5344CB8AC3E}">
        <p14:creationId xmlns:p14="http://schemas.microsoft.com/office/powerpoint/2010/main" val="3139778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Click="0" advTm="8000">
        <p14:honeycomb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01675"/>
          </a:xfrm>
        </p:spPr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982"/>
            <a:ext cx="12025745" cy="6761018"/>
          </a:xfrm>
          <a:effectLst>
            <a:softEdge rad="317500"/>
          </a:effectLst>
        </p:spPr>
      </p:pic>
      <p:sp>
        <p:nvSpPr>
          <p:cNvPr id="5" name="CaixaDeTexto 4"/>
          <p:cNvSpPr txBox="1"/>
          <p:nvPr/>
        </p:nvSpPr>
        <p:spPr>
          <a:xfrm>
            <a:off x="595745" y="365125"/>
            <a:ext cx="10529455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b="1" dirty="0" smtClean="0"/>
          </a:p>
          <a:p>
            <a:endParaRPr lang="pt-BR" b="1" dirty="0"/>
          </a:p>
          <a:p>
            <a:pPr algn="ctr"/>
            <a:r>
              <a:rPr lang="pt-BR" sz="4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SER </a:t>
            </a:r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FELIZ É...</a:t>
            </a:r>
            <a:b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VIVER SIMPLESMENTE NO AMOR VERDADEIRO</a:t>
            </a:r>
            <a:b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endParaRPr lang="pt-BR" sz="40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101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56057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Click="0" advTm="8000">
        <p14:honeycomb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36" y="138546"/>
            <a:ext cx="12081164" cy="6858000"/>
          </a:xfrm>
          <a:effectLst>
            <a:softEdge rad="317500"/>
          </a:effectLst>
        </p:spPr>
      </p:pic>
      <p:sp>
        <p:nvSpPr>
          <p:cNvPr id="5" name="CaixaDeTexto 4"/>
          <p:cNvSpPr txBox="1"/>
          <p:nvPr/>
        </p:nvSpPr>
        <p:spPr>
          <a:xfrm>
            <a:off x="838200" y="595745"/>
            <a:ext cx="10716491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SER FELIZ POR INTEIRO</a:t>
            </a:r>
            <a:r>
              <a:rPr lang="pt-BR" sz="4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!</a:t>
            </a:r>
          </a:p>
          <a:p>
            <a:pPr algn="ctr"/>
            <a:r>
              <a:rPr lang="pt-BR" sz="4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COMPLETAMENTE FELIZ...</a:t>
            </a:r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/>
            </a:r>
            <a:b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/>
            </a:r>
            <a:b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</a:rPr>
            </a:br>
            <a:endParaRPr lang="pt-BR" sz="40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1397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3369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Click="0" advTm="8000">
        <p14:honeycomb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effectLst>
            <a:softEdge rad="317500"/>
          </a:effectLst>
        </p:spPr>
      </p:pic>
      <p:sp>
        <p:nvSpPr>
          <p:cNvPr id="5" name="CaixaDeTexto 4"/>
          <p:cNvSpPr txBox="1"/>
          <p:nvPr/>
        </p:nvSpPr>
        <p:spPr>
          <a:xfrm>
            <a:off x="692727" y="484909"/>
            <a:ext cx="10764982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pt-BR" sz="5400" b="1" dirty="0" smtClean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</a:endParaRPr>
          </a:p>
          <a:p>
            <a:pPr algn="ctr"/>
            <a:endParaRPr lang="pt-BR" sz="54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</a:endParaRPr>
          </a:p>
          <a:p>
            <a:pPr algn="ctr"/>
            <a:endParaRPr lang="pt-BR" sz="5400" b="1" dirty="0" smtClean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</a:endParaRPr>
          </a:p>
          <a:p>
            <a:pPr algn="ctr"/>
            <a:endParaRPr lang="pt-BR" sz="54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</a:endParaRPr>
          </a:p>
          <a:p>
            <a:pPr algn="ctr"/>
            <a:endParaRPr lang="pt-BR" sz="5400" b="1" dirty="0" smtClean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</a:endParaRPr>
          </a:p>
          <a:p>
            <a:pPr algn="ctr"/>
            <a:r>
              <a:rPr lang="pt-BR" sz="54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SER FELIZ É TAMBÉM FAZER O OUTRO FELIZ...</a:t>
            </a:r>
            <a:endParaRPr lang="pt-BR" sz="54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3565069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Click="0" advTm="8000">
        <p14:honeycomb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5" name="CaixaDeTexto 4"/>
          <p:cNvSpPr txBox="1"/>
          <p:nvPr/>
        </p:nvSpPr>
        <p:spPr>
          <a:xfrm>
            <a:off x="457200" y="374073"/>
            <a:ext cx="11249891" cy="54476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 smtClean="0"/>
              <a:t>CRÉDITOS – 08/05/15</a:t>
            </a:r>
          </a:p>
          <a:p>
            <a:pPr algn="ctr"/>
            <a:r>
              <a:rPr lang="pt-BR" sz="4000" b="1" dirty="0" smtClean="0"/>
              <a:t>MENSAGEM : LUISA ZACARIAS</a:t>
            </a:r>
          </a:p>
          <a:p>
            <a:pPr algn="ctr"/>
            <a:r>
              <a:rPr lang="pt-BR" sz="3600" b="1" dirty="0" smtClean="0"/>
              <a:t>FORMATAÇÃO :NORMA SILVEIRA MORAES</a:t>
            </a:r>
          </a:p>
          <a:p>
            <a:pPr algn="ctr"/>
            <a:r>
              <a:rPr lang="pt-BR" sz="4000" b="1" dirty="0" smtClean="0"/>
              <a:t>IMAGENS PESSOAIS E INTERNET GOOGLE</a:t>
            </a:r>
          </a:p>
          <a:p>
            <a:pPr algn="ctr"/>
            <a:r>
              <a:rPr lang="pt-BR" sz="3200" b="1" dirty="0" smtClean="0"/>
              <a:t>MÚSICA:ERNESTO COTAZAR- CONCERTO PARA UMA VOZ</a:t>
            </a:r>
          </a:p>
          <a:p>
            <a:pPr algn="ctr"/>
            <a:endParaRPr lang="pt-BR" sz="4000" b="1" dirty="0"/>
          </a:p>
          <a:p>
            <a:pPr algn="ctr"/>
            <a:endParaRPr lang="pt-BR" sz="4000" b="1" dirty="0" smtClean="0"/>
          </a:p>
          <a:p>
            <a:pPr algn="ctr"/>
            <a:r>
              <a:rPr lang="pt-BR" sz="4000" b="1" dirty="0" smtClean="0"/>
              <a:t>DIVULGAÇÃO</a:t>
            </a:r>
          </a:p>
          <a:p>
            <a:pPr algn="ctr"/>
            <a:r>
              <a:rPr lang="pt-BR" sz="4000" b="1" dirty="0" smtClean="0"/>
              <a:t>WWW.SERGRASAN.COM/LUISAZACARIASSLIDES</a:t>
            </a:r>
            <a:endParaRPr lang="pt-BR" sz="4000" b="1" dirty="0"/>
          </a:p>
        </p:txBody>
      </p:sp>
    </p:spTree>
    <p:extLst>
      <p:ext uri="{BB962C8B-B14F-4D97-AF65-F5344CB8AC3E}">
        <p14:creationId xmlns:p14="http://schemas.microsoft.com/office/powerpoint/2010/main" val="835208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Click="0" advTm="8000">
        <p14:honeycomb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theme1.xml><?xml version="1.0" encoding="utf-8"?>
<a:theme xmlns:a="http://schemas.openxmlformats.org/drawingml/2006/main" name="office them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37</TotalTime>
  <Words>71</Words>
  <Application>Microsoft Office PowerPoint</Application>
  <PresentationFormat>Widescreen</PresentationFormat>
  <Paragraphs>30</Paragraphs>
  <Slides>8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office theme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 APARECIDA SILVEIRA DE MORAES</dc:creator>
  <cp:lastModifiedBy>NORMA APARECIDA SILVEIRA DE MORAES</cp:lastModifiedBy>
  <cp:revision>7</cp:revision>
  <dcterms:created xsi:type="dcterms:W3CDTF">2015-05-07T23:30:02Z</dcterms:created>
  <dcterms:modified xsi:type="dcterms:W3CDTF">2015-05-13T18:11:53Z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