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  <p:sldId id="256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81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17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6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600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96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843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5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811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493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75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881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03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59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421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47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349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47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8387966-0CD3-45EF-9C5F-D912FAFBB944}" type="datetimeFigureOut">
              <a:rPr lang="pt-BR" smtClean="0"/>
              <a:t>03/05/2016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0EB08A-025D-41D9-81EA-29FF035ABD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13260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21673"/>
            <a:ext cx="8853055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u="sng" dirty="0" smtClean="0">
                <a:solidFill>
                  <a:srgbClr val="FFFF00"/>
                </a:solidFill>
                <a:latin typeface="Algerian" panose="04020705040A02060702" pitchFamily="82" charset="0"/>
              </a:rPr>
              <a:t>Ser mãe</a:t>
            </a:r>
          </a:p>
          <a:p>
            <a:pPr algn="ctr"/>
            <a:endParaRPr lang="pt-BR" sz="4800" b="1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Versos de</a:t>
            </a:r>
          </a:p>
          <a:p>
            <a:pPr algn="ctr"/>
            <a:r>
              <a:rPr lang="pt-BR" sz="48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Luisa</a:t>
            </a:r>
            <a:r>
              <a:rPr lang="pt-BR" sz="4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</a:t>
            </a:r>
            <a:r>
              <a:rPr lang="pt-BR" sz="48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zacarias</a:t>
            </a:r>
            <a:endParaRPr lang="pt-BR" sz="4800" b="1" dirty="0" smtClean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endParaRPr lang="pt-BR" sz="4800" b="1" dirty="0">
              <a:solidFill>
                <a:srgbClr val="FFFF00"/>
              </a:solidFill>
            </a:endParaRP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Divulgação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Algerian" panose="04020705040A02060702" pitchFamily="82" charset="0"/>
                <a:hlinkClick r:id="rId4"/>
              </a:rPr>
              <a:t>www.sergrasan.com</a:t>
            </a:r>
            <a:endParaRPr lang="pt-BR" sz="4800" b="1" dirty="0" smtClean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r>
              <a:rPr lang="pt-BR" sz="48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Luisa</a:t>
            </a:r>
            <a:r>
              <a:rPr lang="pt-BR" sz="4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Zacarias Slides</a:t>
            </a:r>
          </a:p>
          <a:p>
            <a:pPr algn="ctr"/>
            <a:endParaRPr lang="pt-BR" sz="4800" b="1" dirty="0">
              <a:solidFill>
                <a:srgbClr val="FFFF00"/>
              </a:solidFill>
            </a:endParaRPr>
          </a:p>
          <a:p>
            <a:pPr algn="ctr"/>
            <a:endParaRPr lang="pt-BR" sz="4800" b="1" dirty="0" smtClean="0">
              <a:solidFill>
                <a:srgbClr val="FFFF00"/>
              </a:solidFill>
            </a:endParaRPr>
          </a:p>
          <a:p>
            <a:pPr algn="ctr"/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55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  <p:sndAc>
          <p:stSnd loop="1">
            <p:snd r:embed="rId2" name="Roberto Carlos - Nossa Senhora.wav"/>
          </p:stSnd>
        </p:sndAc>
      </p:transition>
    </mc:Choice>
    <mc:Fallback xmlns="">
      <p:transition spd="slow" advClick="0" advTm="17000">
        <p:fade/>
        <p:sndAc>
          <p:stSnd loop="1">
            <p:snd r:embed="rId5" name="Roberto Carlos - Nossa Senh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93964"/>
            <a:ext cx="8908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SER MÃE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Ser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ÚNICO na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face da terra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116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9310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00891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Maravilhosa, </a:t>
            </a:r>
          </a:p>
          <a:p>
            <a:pPr algn="ctr"/>
            <a:r>
              <a:rPr lang="pt-BR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é </a:t>
            </a:r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aconchego da vida</a:t>
            </a:r>
          </a:p>
        </p:txBody>
      </p:sp>
    </p:spTree>
    <p:extLst>
      <p:ext uri="{BB962C8B-B14F-4D97-AF65-F5344CB8AC3E}">
        <p14:creationId xmlns:p14="http://schemas.microsoft.com/office/powerpoint/2010/main" val="346993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-124692"/>
            <a:ext cx="9531926" cy="7190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471055"/>
            <a:ext cx="81187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Ampara todos os erros do filho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ama sem medida em troca de nada</a:t>
            </a:r>
          </a:p>
        </p:txBody>
      </p:sp>
    </p:spTree>
    <p:extLst>
      <p:ext uri="{BB962C8B-B14F-4D97-AF65-F5344CB8AC3E}">
        <p14:creationId xmlns:p14="http://schemas.microsoft.com/office/powerpoint/2010/main" val="197135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52400"/>
            <a:ext cx="8769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/>
              <a:t>Mãe</a:t>
            </a:r>
          </a:p>
          <a:p>
            <a:pPr algn="ctr"/>
            <a:r>
              <a:rPr lang="pt-BR" sz="3600" b="1" dirty="0"/>
              <a:t>Mãe quero ir para </a:t>
            </a:r>
            <a:r>
              <a:rPr lang="pt-BR" sz="3600" b="1" dirty="0" err="1"/>
              <a:t>setraM</a:t>
            </a:r>
            <a:endParaRPr lang="pt-BR" sz="3600" b="1" dirty="0"/>
          </a:p>
          <a:p>
            <a:pPr algn="ctr"/>
            <a:r>
              <a:rPr lang="pt-BR" sz="3600" b="1" dirty="0"/>
              <a:t>Agora, logo e </a:t>
            </a:r>
            <a:r>
              <a:rPr lang="pt-BR" sz="3600" b="1" dirty="0" err="1" smtClean="0"/>
              <a:t>amanh</a:t>
            </a:r>
            <a:r>
              <a:rPr lang="pt-BR" sz="3600" b="1" dirty="0" smtClean="0"/>
              <a:t>    Ã</a:t>
            </a:r>
            <a:endParaRPr lang="pt-BR" sz="3600" b="1" dirty="0"/>
          </a:p>
          <a:p>
            <a:pPr algn="ctr"/>
            <a:r>
              <a:rPr lang="pt-BR" sz="3600" b="1" dirty="0"/>
              <a:t>Eu sou de ti uma </a:t>
            </a:r>
            <a:r>
              <a:rPr lang="pt-BR" sz="3600" b="1" dirty="0" err="1" smtClean="0"/>
              <a:t>hast</a:t>
            </a:r>
            <a:r>
              <a:rPr lang="pt-BR" sz="3600" b="1" dirty="0" smtClean="0"/>
              <a:t>   E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07263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8742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1 de Maio dia do trabalhador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Mês de Maria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Tempo de rosário</a:t>
            </a:r>
          </a:p>
        </p:txBody>
      </p:sp>
    </p:spTree>
    <p:extLst>
      <p:ext uri="{BB962C8B-B14F-4D97-AF65-F5344CB8AC3E}">
        <p14:creationId xmlns:p14="http://schemas.microsoft.com/office/powerpoint/2010/main" val="150955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93964"/>
            <a:ext cx="84512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mãe Divina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Mãe do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céu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S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alve o dia das mães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2201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9491" y="-277090"/>
            <a:ext cx="9809017" cy="713509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4691" y="221673"/>
            <a:ext cx="8617527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SER MÃE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Ser ÚNICO a face da terra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 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Maravilhosa é aconchego da vida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Ampara todos os erros do filho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E ama sem medida </a:t>
            </a:r>
            <a:endParaRPr lang="pt-BR" sz="4000" b="1" dirty="0" smtClean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E</a:t>
            </a:r>
            <a:r>
              <a:rPr lang="pt-BR" sz="4000" b="1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m </a:t>
            </a:r>
            <a:r>
              <a:rPr lang="pt-BR" sz="4000" b="1" dirty="0">
                <a:solidFill>
                  <a:schemeClr val="bg1"/>
                </a:solidFill>
                <a:latin typeface="Britannic Bold" panose="020B0903060703020204" pitchFamily="34" charset="0"/>
              </a:rPr>
              <a:t>troca de nada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24691" y="5167745"/>
            <a:ext cx="3200400" cy="523220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33454" y="5167745"/>
            <a:ext cx="3851564" cy="584775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r>
              <a:rPr lang="pt-B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Luisa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Zacarias Slides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7782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889461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solidFill>
                  <a:srgbClr val="FFFF00"/>
                </a:solidFill>
                <a:latin typeface="Algerian" panose="04020705040A02060702" pitchFamily="82" charset="0"/>
              </a:rPr>
              <a:t>Ser mãe</a:t>
            </a:r>
          </a:p>
          <a:p>
            <a:pPr algn="ctr"/>
            <a:endParaRPr lang="pt-BR" sz="4000" b="1" dirty="0" smtClean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Versos de</a:t>
            </a:r>
          </a:p>
          <a:p>
            <a:pPr algn="ctr"/>
            <a:r>
              <a:rPr lang="pt-BR" sz="40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Luisa</a:t>
            </a:r>
            <a:r>
              <a:rPr lang="pt-BR" sz="40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</a:t>
            </a:r>
            <a:r>
              <a:rPr lang="pt-BR" sz="40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zacarias</a:t>
            </a:r>
            <a:endParaRPr lang="pt-BR" sz="4000" b="1" dirty="0" smtClean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Formatação: Norma </a:t>
            </a:r>
            <a:r>
              <a:rPr lang="pt-BR" sz="28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ap</a:t>
            </a:r>
            <a:r>
              <a:rPr lang="pt-BR" sz="2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Silveira de Moraes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Musica; </a:t>
            </a:r>
            <a:r>
              <a:rPr lang="pt-BR" sz="2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roberto </a:t>
            </a:r>
            <a:r>
              <a:rPr lang="pt-BR" sz="28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carlos</a:t>
            </a:r>
            <a:r>
              <a:rPr lang="pt-BR" sz="2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–</a:t>
            </a:r>
            <a:r>
              <a:rPr lang="pt-BR" sz="2800" b="1" smtClean="0">
                <a:solidFill>
                  <a:srgbClr val="FFFF00"/>
                </a:solidFill>
                <a:latin typeface="Algerian" panose="04020705040A02060702" pitchFamily="82" charset="0"/>
              </a:rPr>
              <a:t>nossa senhora</a:t>
            </a:r>
            <a:endParaRPr lang="pt-BR" sz="2800" b="1" dirty="0" smtClean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lgerian" panose="04020705040A02060702" pitchFamily="82" charset="0"/>
                <a:hlinkClick r:id="rId3"/>
              </a:rPr>
              <a:t>www.sergrasan.com</a:t>
            </a:r>
            <a:endParaRPr lang="pt-BR" sz="4000" b="1" dirty="0" smtClean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r>
              <a:rPr lang="pt-BR" sz="4000" b="1" dirty="0" err="1" smtClean="0">
                <a:solidFill>
                  <a:srgbClr val="FFFF00"/>
                </a:solidFill>
                <a:latin typeface="Algerian" panose="04020705040A02060702" pitchFamily="82" charset="0"/>
              </a:rPr>
              <a:t>Luisa</a:t>
            </a:r>
            <a:r>
              <a:rPr lang="pt-BR" sz="40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Zacarias Slides</a:t>
            </a:r>
          </a:p>
        </p:txBody>
      </p:sp>
    </p:spTree>
    <p:extLst>
      <p:ext uri="{BB962C8B-B14F-4D97-AF65-F5344CB8AC3E}">
        <p14:creationId xmlns:p14="http://schemas.microsoft.com/office/powerpoint/2010/main" val="95241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TM03457452[[fn=Celeste]]</Template>
  <TotalTime>53</TotalTime>
  <Words>112</Words>
  <Application>Microsoft Office PowerPoint</Application>
  <PresentationFormat>Apresentação na tela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Algerian</vt:lpstr>
      <vt:lpstr>Arial</vt:lpstr>
      <vt:lpstr>Britannic Bold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2016-05-03T15:46:12Z</dcterms:created>
  <dcterms:modified xsi:type="dcterms:W3CDTF">2016-05-03T17:29:46Z</dcterms:modified>
</cp:coreProperties>
</file>