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7" r:id="rId1"/>
  </p:sldMasterIdLst>
  <p:notesMasterIdLst>
    <p:notesMasterId r:id="rId11"/>
  </p:notesMasterIdLst>
  <p:handoutMasterIdLst>
    <p:handoutMasterId r:id="rId12"/>
  </p:handoutMasterIdLst>
  <p:sldIdLst>
    <p:sldId id="261" r:id="rId2"/>
    <p:sldId id="264" r:id="rId3"/>
    <p:sldId id="263" r:id="rId4"/>
    <p:sldId id="256" r:id="rId5"/>
    <p:sldId id="257" r:id="rId6"/>
    <p:sldId id="258" r:id="rId7"/>
    <p:sldId id="259" r:id="rId8"/>
    <p:sldId id="260" r:id="rId9"/>
    <p:sldId id="262" r:id="rId10"/>
  </p:sldIdLst>
  <p:sldSz cx="9144000" cy="6858000" type="screen4x3"/>
  <p:notesSz cx="6769100" cy="9906000"/>
  <p:defaultTextStyle>
    <a:defPPr>
      <a:defRPr lang="pt-PT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  <a:srgbClr val="FF0000"/>
    <a:srgbClr val="B7E7BD"/>
    <a:srgbClr val="FFCCCC"/>
    <a:srgbClr val="33CCCC"/>
    <a:srgbClr val="CC6600"/>
    <a:srgbClr val="9D1B72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82" autoAdjust="0"/>
    <p:restoredTop sz="94709" autoAdjust="0"/>
  </p:normalViewPr>
  <p:slideViewPr>
    <p:cSldViewPr>
      <p:cViewPr varScale="1">
        <p:scale>
          <a:sx n="55" d="100"/>
          <a:sy n="55" d="100"/>
        </p:scale>
        <p:origin x="1450" y="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33700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endParaRPr lang="pt-PT" altLang="pt-BR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33813" y="0"/>
            <a:ext cx="2933700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endParaRPr lang="pt-PT" altLang="pt-BR"/>
          </a:p>
        </p:txBody>
      </p:sp>
      <p:sp>
        <p:nvSpPr>
          <p:cNvPr id="1024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09113"/>
            <a:ext cx="2933700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endParaRPr lang="pt-PT" altLang="pt-BR"/>
          </a:p>
        </p:txBody>
      </p:sp>
      <p:sp>
        <p:nvSpPr>
          <p:cNvPr id="1024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33813" y="9409113"/>
            <a:ext cx="2933700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6DAC918F-90EA-4355-8E17-C90CAB4F39AD}" type="slidenum">
              <a:rPr lang="pt-PT" altLang="pt-BR"/>
              <a:pPr/>
              <a:t>‹nº›</a:t>
            </a:fld>
            <a:endParaRPr lang="pt-PT" altLang="pt-BR"/>
          </a:p>
        </p:txBody>
      </p:sp>
    </p:spTree>
    <p:extLst>
      <p:ext uri="{BB962C8B-B14F-4D97-AF65-F5344CB8AC3E}">
        <p14:creationId xmlns:p14="http://schemas.microsoft.com/office/powerpoint/2010/main" val="88367987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33700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endParaRPr lang="pt-PT" altLang="pt-B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33813" y="0"/>
            <a:ext cx="2933700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endParaRPr lang="pt-PT" altLang="pt-BR"/>
          </a:p>
        </p:txBody>
      </p:sp>
      <p:sp>
        <p:nvSpPr>
          <p:cNvPr id="16388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908050" y="742950"/>
            <a:ext cx="4953000" cy="37147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638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6275" y="4705350"/>
            <a:ext cx="5416550" cy="445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PT" altLang="pt-BR" smtClean="0"/>
              <a:t>Clique para editar os estilos de texto do modelo global</a:t>
            </a:r>
          </a:p>
          <a:p>
            <a:pPr lvl="1"/>
            <a:r>
              <a:rPr lang="pt-PT" altLang="pt-BR" smtClean="0"/>
              <a:t>Segundo nível</a:t>
            </a:r>
          </a:p>
          <a:p>
            <a:pPr lvl="2"/>
            <a:r>
              <a:rPr lang="pt-PT" altLang="pt-BR" smtClean="0"/>
              <a:t>Terceiro nível</a:t>
            </a:r>
          </a:p>
          <a:p>
            <a:pPr lvl="3"/>
            <a:r>
              <a:rPr lang="pt-PT" altLang="pt-BR" smtClean="0"/>
              <a:t>Quarto nível</a:t>
            </a:r>
          </a:p>
          <a:p>
            <a:pPr lvl="4"/>
            <a:r>
              <a:rPr lang="pt-PT" altLang="pt-BR" smtClean="0"/>
              <a:t>Quinto nível</a:t>
            </a:r>
          </a:p>
        </p:txBody>
      </p:sp>
      <p:sp>
        <p:nvSpPr>
          <p:cNvPr id="1639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09113"/>
            <a:ext cx="2933700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endParaRPr lang="pt-PT" altLang="pt-BR"/>
          </a:p>
        </p:txBody>
      </p:sp>
      <p:sp>
        <p:nvSpPr>
          <p:cNvPr id="1639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33813" y="9409113"/>
            <a:ext cx="2933700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75CFB167-89FF-41A0-9A15-3E47C082B183}" type="slidenum">
              <a:rPr lang="pt-PT" altLang="pt-BR"/>
              <a:pPr/>
              <a:t>‹nº›</a:t>
            </a:fld>
            <a:endParaRPr lang="pt-PT" altLang="pt-BR"/>
          </a:p>
        </p:txBody>
      </p:sp>
    </p:spTree>
    <p:extLst>
      <p:ext uri="{BB962C8B-B14F-4D97-AF65-F5344CB8AC3E}">
        <p14:creationId xmlns:p14="http://schemas.microsoft.com/office/powerpoint/2010/main" val="367669563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24DA44B-FA0C-475A-A9A2-3F284BA5EEA5}" type="slidenum">
              <a:rPr lang="pt-PT" altLang="pt-BR"/>
              <a:pPr/>
              <a:t>4</a:t>
            </a:fld>
            <a:endParaRPr lang="pt-PT" altLang="pt-BR"/>
          </a:p>
        </p:txBody>
      </p:sp>
      <p:sp>
        <p:nvSpPr>
          <p:cNvPr id="2150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5441824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D24D76F-4942-48F7-8BA4-310A513E027E}" type="slidenum">
              <a:rPr lang="pt-PT" altLang="pt-BR"/>
              <a:pPr/>
              <a:t>5</a:t>
            </a:fld>
            <a:endParaRPr lang="pt-PT" altLang="pt-BR"/>
          </a:p>
        </p:txBody>
      </p:sp>
      <p:sp>
        <p:nvSpPr>
          <p:cNvPr id="2048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3874283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3971547-FB50-46DD-8485-3F1F313414E3}" type="slidenum">
              <a:rPr lang="pt-PT" altLang="pt-BR"/>
              <a:pPr/>
              <a:t>6</a:t>
            </a:fld>
            <a:endParaRPr lang="pt-PT" altLang="pt-BR"/>
          </a:p>
        </p:txBody>
      </p:sp>
      <p:sp>
        <p:nvSpPr>
          <p:cNvPr id="1945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5781614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3CB5911-F105-43BB-AA80-0C8878FB6087}" type="slidenum">
              <a:rPr lang="pt-PT" altLang="pt-BR"/>
              <a:pPr/>
              <a:t>7</a:t>
            </a:fld>
            <a:endParaRPr lang="pt-PT" altLang="pt-BR"/>
          </a:p>
        </p:txBody>
      </p:sp>
      <p:sp>
        <p:nvSpPr>
          <p:cNvPr id="1843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7668853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ABAD35D-678B-4822-879E-B48B59FCBE05}" type="slidenum">
              <a:rPr lang="pt-PT" altLang="pt-BR"/>
              <a:pPr/>
              <a:t>8</a:t>
            </a:fld>
            <a:endParaRPr lang="pt-PT" altLang="pt-BR"/>
          </a:p>
        </p:txBody>
      </p:sp>
      <p:sp>
        <p:nvSpPr>
          <p:cNvPr id="1741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7103748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 alt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 alt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B2193B-FCB1-4EAC-A7E5-BD55DEF2FDD4}" type="slidenum">
              <a:rPr lang="pt-PT" altLang="pt-BR"/>
              <a:pPr/>
              <a:t>‹nº›</a:t>
            </a:fld>
            <a:endParaRPr lang="pt-PT" altLang="pt-BR"/>
          </a:p>
        </p:txBody>
      </p:sp>
    </p:spTree>
    <p:extLst>
      <p:ext uri="{BB962C8B-B14F-4D97-AF65-F5344CB8AC3E}">
        <p14:creationId xmlns:p14="http://schemas.microsoft.com/office/powerpoint/2010/main" val="1708192968"/>
      </p:ext>
    </p:extLst>
  </p:cSld>
  <p:clrMapOvr>
    <a:masterClrMapping/>
  </p:clrMapOvr>
  <p:transition>
    <p:push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 alt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 alt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82B982-6F22-4309-ABC7-AE0777B718A0}" type="slidenum">
              <a:rPr lang="pt-PT" altLang="pt-BR"/>
              <a:pPr/>
              <a:t>‹nº›</a:t>
            </a:fld>
            <a:endParaRPr lang="pt-PT" altLang="pt-BR"/>
          </a:p>
        </p:txBody>
      </p:sp>
    </p:spTree>
    <p:extLst>
      <p:ext uri="{BB962C8B-B14F-4D97-AF65-F5344CB8AC3E}">
        <p14:creationId xmlns:p14="http://schemas.microsoft.com/office/powerpoint/2010/main" val="1966850964"/>
      </p:ext>
    </p:extLst>
  </p:cSld>
  <p:clrMapOvr>
    <a:masterClrMapping/>
  </p:clrMapOvr>
  <p:transition>
    <p:push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 alt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 alt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04F34D-F5FC-40D2-96F3-254389A2BB23}" type="slidenum">
              <a:rPr lang="pt-PT" altLang="pt-BR"/>
              <a:pPr/>
              <a:t>‹nº›</a:t>
            </a:fld>
            <a:endParaRPr lang="pt-PT" altLang="pt-BR"/>
          </a:p>
        </p:txBody>
      </p:sp>
    </p:spTree>
    <p:extLst>
      <p:ext uri="{BB962C8B-B14F-4D97-AF65-F5344CB8AC3E}">
        <p14:creationId xmlns:p14="http://schemas.microsoft.com/office/powerpoint/2010/main" val="1173009168"/>
      </p:ext>
    </p:extLst>
  </p:cSld>
  <p:clrMapOvr>
    <a:masterClrMapping/>
  </p:clrMapOvr>
  <p:transition>
    <p:push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 alt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 alt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5E8026-AEC2-47D4-B1C5-C6A36C3C95FC}" type="slidenum">
              <a:rPr lang="pt-PT" altLang="pt-BR"/>
              <a:pPr/>
              <a:t>‹nº›</a:t>
            </a:fld>
            <a:endParaRPr lang="pt-PT" altLang="pt-BR"/>
          </a:p>
        </p:txBody>
      </p:sp>
    </p:spTree>
    <p:extLst>
      <p:ext uri="{BB962C8B-B14F-4D97-AF65-F5344CB8AC3E}">
        <p14:creationId xmlns:p14="http://schemas.microsoft.com/office/powerpoint/2010/main" val="709212441"/>
      </p:ext>
    </p:extLst>
  </p:cSld>
  <p:clrMapOvr>
    <a:masterClrMapping/>
  </p:clrMapOvr>
  <p:transition>
    <p:push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 alt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 alt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3D0998-97B6-4D89-AA75-3700CEBC076E}" type="slidenum">
              <a:rPr lang="pt-PT" altLang="pt-BR"/>
              <a:pPr/>
              <a:t>‹nº›</a:t>
            </a:fld>
            <a:endParaRPr lang="pt-PT" altLang="pt-BR"/>
          </a:p>
        </p:txBody>
      </p:sp>
    </p:spTree>
    <p:extLst>
      <p:ext uri="{BB962C8B-B14F-4D97-AF65-F5344CB8AC3E}">
        <p14:creationId xmlns:p14="http://schemas.microsoft.com/office/powerpoint/2010/main" val="4276324522"/>
      </p:ext>
    </p:extLst>
  </p:cSld>
  <p:clrMapOvr>
    <a:masterClrMapping/>
  </p:clrMapOvr>
  <p:transition>
    <p:push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 alt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 alt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466A05-41A7-40C7-8076-89035FDFAC4C}" type="slidenum">
              <a:rPr lang="pt-PT" altLang="pt-BR"/>
              <a:pPr/>
              <a:t>‹nº›</a:t>
            </a:fld>
            <a:endParaRPr lang="pt-PT" altLang="pt-BR"/>
          </a:p>
        </p:txBody>
      </p:sp>
    </p:spTree>
    <p:extLst>
      <p:ext uri="{BB962C8B-B14F-4D97-AF65-F5344CB8AC3E}">
        <p14:creationId xmlns:p14="http://schemas.microsoft.com/office/powerpoint/2010/main" val="2622636095"/>
      </p:ext>
    </p:extLst>
  </p:cSld>
  <p:clrMapOvr>
    <a:masterClrMapping/>
  </p:clrMapOvr>
  <p:transition>
    <p:push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 alt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 alt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8313A0-A98B-4F6F-8612-9BC364334A42}" type="slidenum">
              <a:rPr lang="pt-PT" altLang="pt-BR"/>
              <a:pPr/>
              <a:t>‹nº›</a:t>
            </a:fld>
            <a:endParaRPr lang="pt-PT" altLang="pt-BR"/>
          </a:p>
        </p:txBody>
      </p:sp>
    </p:spTree>
    <p:extLst>
      <p:ext uri="{BB962C8B-B14F-4D97-AF65-F5344CB8AC3E}">
        <p14:creationId xmlns:p14="http://schemas.microsoft.com/office/powerpoint/2010/main" val="2029443097"/>
      </p:ext>
    </p:extLst>
  </p:cSld>
  <p:clrMapOvr>
    <a:masterClrMapping/>
  </p:clrMapOvr>
  <p:transition>
    <p:push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 alt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 alt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0735C9-EE53-425C-B200-CEB378020146}" type="slidenum">
              <a:rPr lang="pt-PT" altLang="pt-BR"/>
              <a:pPr/>
              <a:t>‹nº›</a:t>
            </a:fld>
            <a:endParaRPr lang="pt-PT" altLang="pt-BR"/>
          </a:p>
        </p:txBody>
      </p:sp>
    </p:spTree>
    <p:extLst>
      <p:ext uri="{BB962C8B-B14F-4D97-AF65-F5344CB8AC3E}">
        <p14:creationId xmlns:p14="http://schemas.microsoft.com/office/powerpoint/2010/main" val="1684833255"/>
      </p:ext>
    </p:extLst>
  </p:cSld>
  <p:clrMapOvr>
    <a:masterClrMapping/>
  </p:clrMapOvr>
  <p:transition>
    <p:push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 alt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 alt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90FCC0-A156-4759-8D0F-CA5A53AE297A}" type="slidenum">
              <a:rPr lang="pt-PT" altLang="pt-BR"/>
              <a:pPr/>
              <a:t>‹nº›</a:t>
            </a:fld>
            <a:endParaRPr lang="pt-PT" altLang="pt-BR"/>
          </a:p>
        </p:txBody>
      </p:sp>
    </p:spTree>
    <p:extLst>
      <p:ext uri="{BB962C8B-B14F-4D97-AF65-F5344CB8AC3E}">
        <p14:creationId xmlns:p14="http://schemas.microsoft.com/office/powerpoint/2010/main" val="1467349905"/>
      </p:ext>
    </p:extLst>
  </p:cSld>
  <p:clrMapOvr>
    <a:masterClrMapping/>
  </p:clrMapOvr>
  <p:transition>
    <p:push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 alt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 alt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B81E8F-4037-4157-BD4A-FE108E559821}" type="slidenum">
              <a:rPr lang="pt-PT" altLang="pt-BR"/>
              <a:pPr/>
              <a:t>‹nº›</a:t>
            </a:fld>
            <a:endParaRPr lang="pt-PT" altLang="pt-BR"/>
          </a:p>
        </p:txBody>
      </p:sp>
    </p:spTree>
    <p:extLst>
      <p:ext uri="{BB962C8B-B14F-4D97-AF65-F5344CB8AC3E}">
        <p14:creationId xmlns:p14="http://schemas.microsoft.com/office/powerpoint/2010/main" val="3153572530"/>
      </p:ext>
    </p:extLst>
  </p:cSld>
  <p:clrMapOvr>
    <a:masterClrMapping/>
  </p:clrMapOvr>
  <p:transition>
    <p:push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 alt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 alt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E4F0E5-313C-4A28-BCD6-F3C33236CF00}" type="slidenum">
              <a:rPr lang="pt-PT" altLang="pt-BR"/>
              <a:pPr/>
              <a:t>‹nº›</a:t>
            </a:fld>
            <a:endParaRPr lang="pt-PT" altLang="pt-BR"/>
          </a:p>
        </p:txBody>
      </p:sp>
    </p:spTree>
    <p:extLst>
      <p:ext uri="{BB962C8B-B14F-4D97-AF65-F5344CB8AC3E}">
        <p14:creationId xmlns:p14="http://schemas.microsoft.com/office/powerpoint/2010/main" val="2995137017"/>
      </p:ext>
    </p:extLst>
  </p:cSld>
  <p:clrMapOvr>
    <a:masterClrMapping/>
  </p:clrMapOvr>
  <p:transition>
    <p:push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PT" altLang="pt-BR" smtClean="0"/>
              <a:t>Clique para editar o estilo do título</a:t>
            </a:r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PT" altLang="pt-BR" smtClean="0"/>
              <a:t>Clique para editar os estilos de texto do modelo global</a:t>
            </a:r>
          </a:p>
          <a:p>
            <a:pPr lvl="1"/>
            <a:r>
              <a:rPr lang="pt-PT" altLang="pt-BR" smtClean="0"/>
              <a:t>Segundo nível</a:t>
            </a:r>
          </a:p>
          <a:p>
            <a:pPr lvl="2"/>
            <a:r>
              <a:rPr lang="pt-PT" altLang="pt-BR" smtClean="0"/>
              <a:t>Terceiro nível</a:t>
            </a:r>
          </a:p>
          <a:p>
            <a:pPr lvl="3"/>
            <a:r>
              <a:rPr lang="pt-PT" altLang="pt-BR" smtClean="0"/>
              <a:t>Quarto nível</a:t>
            </a:r>
          </a:p>
          <a:p>
            <a:pPr lvl="4"/>
            <a:r>
              <a:rPr lang="pt-PT" altLang="pt-BR" smtClean="0"/>
              <a:t>Quinto nível</a:t>
            </a:r>
          </a:p>
        </p:txBody>
      </p:sp>
      <p:sp>
        <p:nvSpPr>
          <p:cNvPr id="522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endParaRPr lang="pt-PT" altLang="pt-BR"/>
          </a:p>
        </p:txBody>
      </p:sp>
      <p:sp>
        <p:nvSpPr>
          <p:cNvPr id="522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endParaRPr lang="pt-PT" altLang="pt-BR"/>
          </a:p>
        </p:txBody>
      </p:sp>
      <p:sp>
        <p:nvSpPr>
          <p:cNvPr id="522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fld id="{9B21E991-0FEA-48B7-9ED2-D02A0C424113}" type="slidenum">
              <a:rPr lang="pt-PT" altLang="pt-BR"/>
              <a:pPr/>
              <a:t>‹nº›</a:t>
            </a:fld>
            <a:endParaRPr lang="pt-PT" alt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  <p:sldLayoutId id="2147483659" r:id="rId2"/>
    <p:sldLayoutId id="2147483660" r:id="rId3"/>
    <p:sldLayoutId id="2147483661" r:id="rId4"/>
    <p:sldLayoutId id="2147483662" r:id="rId5"/>
    <p:sldLayoutId id="2147483663" r:id="rId6"/>
    <p:sldLayoutId id="2147483664" r:id="rId7"/>
    <p:sldLayoutId id="2147483665" r:id="rId8"/>
    <p:sldLayoutId id="2147483666" r:id="rId9"/>
    <p:sldLayoutId id="2147483667" r:id="rId10"/>
    <p:sldLayoutId id="2147483668" r:id="rId11"/>
  </p:sldLayoutIdLst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22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22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30000">
                                          <p:val>
                                            <p:strVal val="#ppt_h/2"/>
                                          </p:val>
                                        </p:tav>
                                        <p:tav tm="40000">
                                          <p:val>
                                            <p:strVal val="#ppt_h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"/>
                                          </p:val>
                                        </p:tav>
                                        <p:tav tm="60000">
                                          <p:val>
                                            <p:strVal val="#ppt_h"/>
                                          </p:val>
                                        </p:tav>
                                        <p:tav tm="69900">
                                          <p:val>
                                            <p:strVal val="#ppt_h/2"/>
                                          </p:val>
                                        </p:tav>
                                        <p:tav tm="8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2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2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5"/>
                                          </p:val>
                                        </p:tav>
                                        <p:tav tm="20000">
                                          <p:val>
                                            <p:strVal val="#ppt_y-.2"/>
                                          </p:val>
                                        </p:tav>
                                        <p:tav tm="30000">
                                          <p:val>
                                            <p:strVal val="#ppt_y"/>
                                          </p:val>
                                        </p:tav>
                                        <p:tav tm="40000">
                                          <p:val>
                                            <p:strVal val="#ppt_y-.15"/>
                                          </p:val>
                                        </p:tav>
                                        <p:tav tm="50000">
                                          <p:val>
                                            <p:strVal val="#ppt_y"/>
                                          </p:val>
                                        </p:tav>
                                        <p:tav tm="60000">
                                          <p:val>
                                            <p:strVal val="#ppt_y-.1"/>
                                          </p:val>
                                        </p:tav>
                                        <p:tav tm="69900">
                                          <p:val>
                                            <p:strVal val="#ppt_y"/>
                                          </p:val>
                                        </p:tav>
                                        <p:tav tm="80000">
                                          <p:val>
                                            <p:strVal val="#ppt_y-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6" grpId="0"/>
      <p:bldP spid="52227" grpId="0" build="p">
        <p:tmplLst>
          <p:tmpl lvl="1">
            <p:tnLst>
              <p:par>
                <p:cTn presetID="40" presetClass="entr" presetSubtype="0" fill="hold" nodeType="click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2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52227"/>
                        </p:tgtEl>
                      </p:cBhvr>
                    </p:animEffect>
                    <p:anim calcmode="lin" valueType="num">
                      <p:cBhvr>
                        <p:cTn dur="500" fill="hold">
                          <p:stCondLst>
                            <p:cond delay="0"/>
                          </p:stCondLst>
                        </p:cTn>
                        <p:tgtEl>
                          <p:spTgt spid="522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-.1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>
                          <p:stCondLst>
                            <p:cond delay="0"/>
                          </p:stCondLst>
                        </p:cTn>
                        <p:tgtEl>
                          <p:spTgt spid="522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4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2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52227"/>
                        </p:tgtEl>
                      </p:cBhvr>
                    </p:animEffect>
                    <p:anim calcmode="lin" valueType="num">
                      <p:cBhvr>
                        <p:cTn dur="500" fill="hold">
                          <p:stCondLst>
                            <p:cond delay="0"/>
                          </p:stCondLst>
                        </p:cTn>
                        <p:tgtEl>
                          <p:spTgt spid="522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-.1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>
                          <p:stCondLst>
                            <p:cond delay="0"/>
                          </p:stCondLst>
                        </p:cTn>
                        <p:tgtEl>
                          <p:spTgt spid="522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4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2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52227"/>
                        </p:tgtEl>
                      </p:cBhvr>
                    </p:animEffect>
                    <p:anim calcmode="lin" valueType="num">
                      <p:cBhvr>
                        <p:cTn dur="500" fill="hold">
                          <p:stCondLst>
                            <p:cond delay="0"/>
                          </p:stCondLst>
                        </p:cTn>
                        <p:tgtEl>
                          <p:spTgt spid="522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-.1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>
                          <p:stCondLst>
                            <p:cond delay="0"/>
                          </p:stCondLst>
                        </p:cTn>
                        <p:tgtEl>
                          <p:spTgt spid="522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4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2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52227"/>
                        </p:tgtEl>
                      </p:cBhvr>
                    </p:animEffect>
                    <p:anim calcmode="lin" valueType="num">
                      <p:cBhvr>
                        <p:cTn dur="500" fill="hold">
                          <p:stCondLst>
                            <p:cond delay="0"/>
                          </p:stCondLst>
                        </p:cTn>
                        <p:tgtEl>
                          <p:spTgt spid="522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-.1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>
                          <p:stCondLst>
                            <p:cond delay="0"/>
                          </p:stCondLst>
                        </p:cTn>
                        <p:tgtEl>
                          <p:spTgt spid="522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4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2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52227"/>
                        </p:tgtEl>
                      </p:cBhvr>
                    </p:animEffect>
                    <p:anim calcmode="lin" valueType="num">
                      <p:cBhvr>
                        <p:cTn dur="500" fill="hold">
                          <p:stCondLst>
                            <p:cond delay="0"/>
                          </p:stCondLst>
                        </p:cTn>
                        <p:tgtEl>
                          <p:spTgt spid="522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-.1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>
                          <p:stCondLst>
                            <p:cond delay="0"/>
                          </p:stCondLst>
                        </p:cTn>
                        <p:tgtEl>
                          <p:spTgt spid="522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179512" y="188640"/>
            <a:ext cx="8856984" cy="82176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800" dirty="0" smtClean="0">
                <a:solidFill>
                  <a:schemeClr val="bg1"/>
                </a:solidFill>
              </a:rPr>
              <a:t>Mensagens Especiais</a:t>
            </a:r>
          </a:p>
          <a:p>
            <a:pPr algn="ctr"/>
            <a:r>
              <a:rPr lang="pt-BR" sz="4800" dirty="0" smtClean="0">
                <a:solidFill>
                  <a:schemeClr val="bg1"/>
                </a:solidFill>
              </a:rPr>
              <a:t>De </a:t>
            </a:r>
          </a:p>
          <a:p>
            <a:pPr algn="ctr"/>
            <a:r>
              <a:rPr lang="pt-BR" sz="4800" dirty="0" err="1" smtClean="0">
                <a:solidFill>
                  <a:schemeClr val="bg1"/>
                </a:solidFill>
              </a:rPr>
              <a:t>Luisa</a:t>
            </a:r>
            <a:r>
              <a:rPr lang="pt-BR" sz="4800" dirty="0" smtClean="0">
                <a:solidFill>
                  <a:schemeClr val="bg1"/>
                </a:solidFill>
              </a:rPr>
              <a:t> </a:t>
            </a:r>
            <a:r>
              <a:rPr lang="pt-BR" sz="4800" dirty="0">
                <a:solidFill>
                  <a:schemeClr val="bg1"/>
                </a:solidFill>
              </a:rPr>
              <a:t>Z</a:t>
            </a:r>
            <a:r>
              <a:rPr lang="pt-BR" sz="4800" dirty="0" smtClean="0">
                <a:solidFill>
                  <a:schemeClr val="bg1"/>
                </a:solidFill>
              </a:rPr>
              <a:t>acarias</a:t>
            </a:r>
          </a:p>
          <a:p>
            <a:pPr algn="ctr"/>
            <a:endParaRPr lang="pt-BR" sz="4800" dirty="0">
              <a:solidFill>
                <a:schemeClr val="bg1"/>
              </a:solidFill>
            </a:endParaRPr>
          </a:p>
          <a:p>
            <a:pPr algn="ctr"/>
            <a:r>
              <a:rPr lang="pt-BR" sz="4800" dirty="0" smtClean="0">
                <a:solidFill>
                  <a:schemeClr val="bg1"/>
                </a:solidFill>
              </a:rPr>
              <a:t>Divulgação</a:t>
            </a:r>
          </a:p>
          <a:p>
            <a:pPr algn="ctr"/>
            <a:r>
              <a:rPr lang="pt-BR" sz="48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www.sergrasan.com</a:t>
            </a:r>
            <a:endParaRPr lang="pt-BR" sz="4800" b="1" dirty="0" smtClean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4800" dirty="0" smtClean="0">
                <a:solidFill>
                  <a:schemeClr val="bg1"/>
                </a:solidFill>
              </a:rPr>
              <a:t>Luísa Zacarias Slides</a:t>
            </a:r>
          </a:p>
          <a:p>
            <a:pPr algn="ctr"/>
            <a:endParaRPr lang="pt-BR" sz="4800" dirty="0" smtClean="0">
              <a:solidFill>
                <a:schemeClr val="bg1"/>
              </a:solidFill>
            </a:endParaRPr>
          </a:p>
          <a:p>
            <a:pPr algn="ctr"/>
            <a:endParaRPr lang="pt-BR" sz="4800" dirty="0">
              <a:solidFill>
                <a:schemeClr val="bg1"/>
              </a:solidFill>
            </a:endParaRPr>
          </a:p>
          <a:p>
            <a:pPr algn="ctr"/>
            <a:endParaRPr lang="pt-BR" sz="4800" dirty="0" smtClean="0">
              <a:solidFill>
                <a:schemeClr val="bg1"/>
              </a:solidFill>
            </a:endParaRPr>
          </a:p>
          <a:p>
            <a:pPr algn="ctr"/>
            <a:endParaRPr lang="pt-BR" sz="4800" dirty="0">
              <a:solidFill>
                <a:schemeClr val="bg1"/>
              </a:solidFill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285208" y="6158413"/>
            <a:ext cx="46085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Clique em </a:t>
            </a:r>
            <a:r>
              <a:rPr lang="pt-BR" sz="2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enter</a:t>
            </a:r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para mudar de tela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Seta para a direita 8"/>
          <p:cNvSpPr/>
          <p:nvPr/>
        </p:nvSpPr>
        <p:spPr bwMode="auto">
          <a:xfrm>
            <a:off x="5076056" y="6335609"/>
            <a:ext cx="45719" cy="45719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0" name="Seta para a direita 9"/>
          <p:cNvSpPr/>
          <p:nvPr/>
        </p:nvSpPr>
        <p:spPr bwMode="auto">
          <a:xfrm>
            <a:off x="4716016" y="6116152"/>
            <a:ext cx="978408" cy="484632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1193169"/>
      </p:ext>
    </p:extLst>
  </p:cSld>
  <p:clrMapOvr>
    <a:masterClrMapping/>
  </p:clrMapOvr>
  <p:transition>
    <p:push dir="r"/>
    <p:sndAc>
      <p:stSnd loop="1">
        <p:snd r:embed="rId2" name="Como é grde. o meu amor por você Nílvi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"/>
            <a:ext cx="5004047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0"/>
            <a:ext cx="4355976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CaixaDeTexto 3"/>
          <p:cNvSpPr txBox="1"/>
          <p:nvPr/>
        </p:nvSpPr>
        <p:spPr>
          <a:xfrm>
            <a:off x="1403648" y="5661248"/>
            <a:ext cx="655272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0066"/>
                </a:solidFill>
              </a:rPr>
              <a:t>Poetisa </a:t>
            </a:r>
            <a:r>
              <a:rPr lang="pt-BR" sz="4000" b="1" dirty="0" err="1" smtClean="0">
                <a:solidFill>
                  <a:srgbClr val="FF0066"/>
                </a:solidFill>
              </a:rPr>
              <a:t>Luisa</a:t>
            </a:r>
            <a:r>
              <a:rPr lang="pt-BR" sz="4000" b="1" dirty="0" smtClean="0">
                <a:solidFill>
                  <a:srgbClr val="FF0066"/>
                </a:solidFill>
              </a:rPr>
              <a:t> Zacarias</a:t>
            </a:r>
          </a:p>
          <a:p>
            <a:pPr algn="ctr"/>
            <a:r>
              <a:rPr lang="pt-BR" sz="4000" b="1" dirty="0" smtClean="0">
                <a:solidFill>
                  <a:srgbClr val="FF0066"/>
                </a:solidFill>
              </a:rPr>
              <a:t>2016</a:t>
            </a:r>
            <a:endParaRPr lang="pt-BR" sz="4000" b="1" dirty="0">
              <a:solidFill>
                <a:srgbClr val="FF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5946809"/>
      </p:ext>
    </p:extLst>
  </p:cSld>
  <p:clrMapOvr>
    <a:masterClrMapping/>
  </p:clrMapOvr>
  <p:transition>
    <p:push dir="r"/>
    <p:sndAc>
      <p:stSnd>
        <p:snd r:embed="rId2" name="Como é grde. o meu amor por você Nílvia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6878675"/>
      </p:ext>
    </p:extLst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260350"/>
            <a:ext cx="8353425" cy="633413"/>
          </a:xfrm>
          <a:solidFill>
            <a:schemeClr val="accent1"/>
          </a:solidFill>
        </p:spPr>
        <p:txBody>
          <a:bodyPr/>
          <a:lstStyle/>
          <a:p>
            <a:pPr algn="l"/>
            <a:r>
              <a:rPr lang="pt-PT" altLang="pt-BR" sz="2400" b="1">
                <a:latin typeface="Times New Roman" panose="02020603050405020304" pitchFamily="18" charset="0"/>
              </a:rPr>
              <a:t/>
            </a:r>
            <a:br>
              <a:rPr lang="pt-PT" altLang="pt-BR" sz="2400" b="1">
                <a:latin typeface="Times New Roman" panose="02020603050405020304" pitchFamily="18" charset="0"/>
              </a:rPr>
            </a:br>
            <a:r>
              <a:rPr lang="pt-PT" altLang="pt-BR" sz="2400" b="1">
                <a:solidFill>
                  <a:srgbClr val="9D1B72"/>
                </a:solidFill>
                <a:latin typeface="Arial Unicode MS" panose="020B0604020202020204" pitchFamily="34" charset="-128"/>
              </a:rPr>
              <a:t>O A B C dos verbos</a:t>
            </a:r>
            <a:r>
              <a:rPr lang="pt-PT" altLang="pt-BR" sz="2400" b="1">
                <a:solidFill>
                  <a:srgbClr val="9D1B72"/>
                </a:solidFill>
                <a:latin typeface="Times New Roman" panose="02020603050405020304" pitchFamily="18" charset="0"/>
              </a:rPr>
              <a:t/>
            </a:r>
            <a:br>
              <a:rPr lang="pt-PT" altLang="pt-BR" sz="2400" b="1">
                <a:solidFill>
                  <a:srgbClr val="9D1B72"/>
                </a:solidFill>
                <a:latin typeface="Times New Roman" panose="02020603050405020304" pitchFamily="18" charset="0"/>
              </a:rPr>
            </a:br>
            <a:endParaRPr lang="pt-PT" altLang="pt-BR" sz="2400" b="1">
              <a:solidFill>
                <a:srgbClr val="9D1B72"/>
              </a:solidFill>
              <a:latin typeface="Times New Roman" panose="02020603050405020304" pitchFamily="18" charset="0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1125538"/>
            <a:ext cx="8893175" cy="5732462"/>
          </a:xfr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pt-PT" altLang="pt-BR" sz="700" b="1" dirty="0">
                <a:solidFill>
                  <a:srgbClr val="9D1B72"/>
                </a:solidFill>
              </a:rPr>
              <a:t>            </a:t>
            </a:r>
            <a:r>
              <a:rPr lang="pt-PT" altLang="pt-BR" sz="1600" b="1" dirty="0">
                <a:solidFill>
                  <a:srgbClr val="9D1B72"/>
                </a:solidFill>
                <a:latin typeface="Colonna MT" pitchFamily="82" charset="0"/>
              </a:rPr>
              <a:t>A- Amar…Abraçar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pt-PT" altLang="pt-BR" sz="1600" b="1" dirty="0">
                <a:solidFill>
                  <a:srgbClr val="9D1B72"/>
                </a:solidFill>
                <a:latin typeface="Colonna MT" pitchFamily="82" charset="0"/>
              </a:rPr>
              <a:t>      B – Brincar  e  Beijar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pt-PT" altLang="pt-BR" sz="1600" b="1" dirty="0">
                <a:solidFill>
                  <a:srgbClr val="9D1B72"/>
                </a:solidFill>
                <a:latin typeface="Colonna MT" pitchFamily="82" charset="0"/>
              </a:rPr>
              <a:t>      C- Criar e Cirandar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pt-PT" altLang="pt-BR" sz="1600" b="1" dirty="0">
                <a:solidFill>
                  <a:srgbClr val="9D1B72"/>
                </a:solidFill>
                <a:latin typeface="Colonna MT" pitchFamily="82" charset="0"/>
              </a:rPr>
              <a:t>      D- Despir…Desmanchar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pt-PT" altLang="pt-BR" sz="1600" b="1" dirty="0">
                <a:solidFill>
                  <a:srgbClr val="9D1B72"/>
                </a:solidFill>
                <a:latin typeface="Colonna MT" pitchFamily="82" charset="0"/>
              </a:rPr>
              <a:t>      E- Entregar…Entornar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pt-PT" altLang="pt-BR" sz="1600" b="1" dirty="0">
                <a:solidFill>
                  <a:srgbClr val="9D1B72"/>
                </a:solidFill>
                <a:latin typeface="Colonna MT" pitchFamily="82" charset="0"/>
              </a:rPr>
              <a:t>      F- Ferir… Ferrar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pt-PT" altLang="pt-BR" sz="1600" b="1" dirty="0">
                <a:solidFill>
                  <a:srgbClr val="9D1B72"/>
                </a:solidFill>
                <a:latin typeface="Colonna MT" pitchFamily="82" charset="0"/>
              </a:rPr>
              <a:t>      G- Gritar… Girar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pt-PT" altLang="pt-BR" sz="1600" b="1" dirty="0">
                <a:solidFill>
                  <a:srgbClr val="9D1B72"/>
                </a:solidFill>
                <a:latin typeface="Colonna MT" pitchFamily="82" charset="0"/>
              </a:rPr>
              <a:t>      H- Homenagear…Honrar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pt-PT" altLang="pt-BR" sz="1600" b="1" dirty="0">
                <a:solidFill>
                  <a:srgbClr val="9D1B72"/>
                </a:solidFill>
                <a:latin typeface="Colonna MT" pitchFamily="82" charset="0"/>
              </a:rPr>
              <a:t>      I- Implorar -Importar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pt-PT" altLang="pt-BR" sz="1600" b="1" dirty="0">
                <a:solidFill>
                  <a:srgbClr val="9D1B72"/>
                </a:solidFill>
                <a:latin typeface="Colonna MT" pitchFamily="82" charset="0"/>
              </a:rPr>
              <a:t>      J –Jogar – Jorrar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pt-PT" altLang="pt-BR" sz="1600" b="1" dirty="0">
                <a:solidFill>
                  <a:srgbClr val="9D1B72"/>
                </a:solidFill>
                <a:latin typeface="Colonna MT" pitchFamily="82" charset="0"/>
              </a:rPr>
              <a:t>      L – Largar - Lançar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pt-PT" altLang="pt-BR" sz="1600" b="1" dirty="0">
                <a:solidFill>
                  <a:srgbClr val="9D1B72"/>
                </a:solidFill>
                <a:latin typeface="Colonna MT" pitchFamily="82" charset="0"/>
              </a:rPr>
              <a:t>       M- Maravilhar - Minguar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pt-PT" altLang="pt-BR" sz="1600" b="1" dirty="0">
                <a:solidFill>
                  <a:srgbClr val="9D1B72"/>
                </a:solidFill>
                <a:latin typeface="Colonna MT" pitchFamily="82" charset="0"/>
              </a:rPr>
              <a:t>      N- Naufragar – Negligência  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pt-PT" altLang="pt-BR" sz="1600" b="1" dirty="0">
                <a:solidFill>
                  <a:srgbClr val="9D1B72"/>
                </a:solidFill>
                <a:latin typeface="Colonna MT" pitchFamily="82" charset="0"/>
              </a:rPr>
              <a:t>      O- Oprimir…Ouvir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pt-PT" altLang="pt-BR" sz="1600" b="1" dirty="0">
                <a:solidFill>
                  <a:srgbClr val="9D1B72"/>
                </a:solidFill>
                <a:latin typeface="Colonna MT" pitchFamily="82" charset="0"/>
              </a:rPr>
              <a:t>      P- Pastar - Palavrear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pt-PT" altLang="pt-BR" sz="1600" b="1" dirty="0">
                <a:solidFill>
                  <a:srgbClr val="9D1B72"/>
                </a:solidFill>
                <a:latin typeface="Colonna MT" pitchFamily="82" charset="0"/>
              </a:rPr>
              <a:t>      Q- Questionar - Querer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pt-PT" altLang="pt-BR" sz="1600" b="1" dirty="0">
                <a:solidFill>
                  <a:srgbClr val="9D1B72"/>
                </a:solidFill>
                <a:latin typeface="Colonna MT" pitchFamily="82" charset="0"/>
              </a:rPr>
              <a:t>      R- Remar - Reinar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pt-PT" altLang="pt-BR" sz="1600" b="1" dirty="0">
                <a:solidFill>
                  <a:srgbClr val="9D1B72"/>
                </a:solidFill>
                <a:latin typeface="Colonna MT" pitchFamily="82" charset="0"/>
              </a:rPr>
              <a:t>      S- Santificar - Sangrar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pt-PT" altLang="pt-BR" sz="1600" b="1" dirty="0">
                <a:solidFill>
                  <a:srgbClr val="9D1B72"/>
                </a:solidFill>
                <a:latin typeface="Colonna MT" pitchFamily="82" charset="0"/>
              </a:rPr>
              <a:t>      T- Trabalhar - Travar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pt-PT" altLang="pt-BR" sz="1600" b="1" dirty="0">
                <a:solidFill>
                  <a:srgbClr val="9D1B72"/>
                </a:solidFill>
                <a:latin typeface="Colonna MT" pitchFamily="82" charset="0"/>
              </a:rPr>
              <a:t>      U- Unificar - Untar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pt-PT" altLang="pt-BR" sz="1600" b="1" dirty="0">
                <a:solidFill>
                  <a:srgbClr val="9D1B72"/>
                </a:solidFill>
                <a:latin typeface="Colonna MT" pitchFamily="82" charset="0"/>
              </a:rPr>
              <a:t>       V- Vitoriar - Vingar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pt-PT" altLang="pt-BR" sz="1600" b="1" dirty="0">
                <a:solidFill>
                  <a:srgbClr val="9D1B72"/>
                </a:solidFill>
                <a:latin typeface="Colonna MT" pitchFamily="82" charset="0"/>
              </a:rPr>
              <a:t>      X- Xá – Xingar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pt-PT" altLang="pt-BR" sz="1600" b="1" dirty="0">
                <a:solidFill>
                  <a:srgbClr val="9D1B72"/>
                </a:solidFill>
                <a:latin typeface="Colonna MT" pitchFamily="82" charset="0"/>
              </a:rPr>
              <a:t>      Z – Zangar – Zaragatear</a:t>
            </a:r>
            <a:r>
              <a:rPr lang="pt-PT" altLang="pt-BR" sz="1600" b="1" i="1" dirty="0">
                <a:solidFill>
                  <a:srgbClr val="9D1B72"/>
                </a:solidFill>
                <a:latin typeface="Colonna MT" pitchFamily="82" charset="0"/>
              </a:rPr>
              <a:t>                                                       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pt-PT" altLang="pt-BR" sz="1600" b="1" i="1" dirty="0">
                <a:solidFill>
                  <a:srgbClr val="9D1B72"/>
                </a:solidFill>
                <a:latin typeface="Colonna MT" pitchFamily="82" charset="0"/>
              </a:rPr>
              <a:t> </a:t>
            </a:r>
          </a:p>
        </p:txBody>
      </p:sp>
      <p:sp>
        <p:nvSpPr>
          <p:cNvPr id="2052" name="Oval 4"/>
          <p:cNvSpPr>
            <a:spLocks noChangeArrowheads="1"/>
          </p:cNvSpPr>
          <p:nvPr/>
        </p:nvSpPr>
        <p:spPr bwMode="auto">
          <a:xfrm>
            <a:off x="3419475" y="6165850"/>
            <a:ext cx="5473700" cy="431800"/>
          </a:xfrm>
          <a:prstGeom prst="ellipse">
            <a:avLst/>
          </a:prstGeom>
          <a:solidFill>
            <a:srgbClr val="B7E7BD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r>
              <a:rPr lang="pt-PT" altLang="pt-BR" b="1">
                <a:solidFill>
                  <a:srgbClr val="9D1B72"/>
                </a:solidFill>
                <a:latin typeface="Comic Sans MS" panose="030F0702030302020204" pitchFamily="66" charset="0"/>
              </a:rPr>
              <a:t>Luísa Zacarias Slides</a:t>
            </a:r>
          </a:p>
        </p:txBody>
      </p:sp>
      <p:pic>
        <p:nvPicPr>
          <p:cNvPr id="2054" name="Picture 6" descr="cbc7db086ae6f3078ec4191b8b58dd2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200" y="908050"/>
            <a:ext cx="4752975" cy="518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WordArt 7"/>
          <p:cNvSpPr>
            <a:spLocks noChangeArrowheads="1" noChangeShapeType="1" noTextEdit="1"/>
          </p:cNvSpPr>
          <p:nvPr/>
        </p:nvSpPr>
        <p:spPr bwMode="auto">
          <a:xfrm>
            <a:off x="4284663" y="476250"/>
            <a:ext cx="3960812" cy="215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pt-BR" sz="2800" b="1" kern="1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B2B2B2">
                    <a:alpha val="50000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 Black" panose="020B0A04020102020204" pitchFamily="34" charset="0"/>
              </a:rPr>
              <a:t>www.sergrasan.com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5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5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05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05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50000">
                                          <p:val>
                                            <p:strVal val="#ppt_y+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05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0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20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20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0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205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205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205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205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 nodeType="clickPar">
                      <p:stCondLst>
                        <p:cond delay="indefinite"/>
                      </p:stCondLst>
                      <p:childTnLst>
                        <p:par>
                          <p:cTn id="7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205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 nodeType="clickPar">
                      <p:stCondLst>
                        <p:cond delay="indefinite"/>
                      </p:stCondLst>
                      <p:childTnLst>
                        <p:par>
                          <p:cTn id="7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205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 nodeType="clickPar">
                      <p:stCondLst>
                        <p:cond delay="indefinite"/>
                      </p:stCondLst>
                      <p:childTnLst>
                        <p:par>
                          <p:cTn id="8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205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 nodeType="clickPar">
                      <p:stCondLst>
                        <p:cond delay="indefinite"/>
                      </p:stCondLst>
                      <p:childTnLst>
                        <p:par>
                          <p:cTn id="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205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 nodeType="clickPar">
                      <p:stCondLst>
                        <p:cond delay="indefinite"/>
                      </p:stCondLst>
                      <p:childTnLst>
                        <p:par>
                          <p:cTn id="9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205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 nodeType="clickPar">
                      <p:stCondLst>
                        <p:cond delay="indefinite"/>
                      </p:stCondLst>
                      <p:childTnLst>
                        <p:par>
                          <p:cTn id="9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500"/>
                                        <p:tgtEl>
                                          <p:spTgt spid="205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 nodeType="clickPar">
                      <p:stCondLst>
                        <p:cond delay="indefinite"/>
                      </p:stCondLst>
                      <p:childTnLst>
                        <p:par>
                          <p:cTn id="10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2051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 nodeType="clickPar">
                      <p:stCondLst>
                        <p:cond delay="indefinite"/>
                      </p:stCondLst>
                      <p:childTnLst>
                        <p:par>
                          <p:cTn id="10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2051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 nodeType="clickPar">
                      <p:stCondLst>
                        <p:cond delay="indefinite"/>
                      </p:stCondLst>
                      <p:childTnLst>
                        <p:par>
                          <p:cTn id="1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6" dur="500"/>
                                        <p:tgtEl>
                                          <p:spTgt spid="2051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 nodeType="clickPar">
                      <p:stCondLst>
                        <p:cond delay="indefinite"/>
                      </p:stCondLst>
                      <p:childTnLst>
                        <p:par>
                          <p:cTn id="1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1" dur="500"/>
                                        <p:tgtEl>
                                          <p:spTgt spid="2051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 nodeType="clickPar">
                      <p:stCondLst>
                        <p:cond delay="indefinite"/>
                      </p:stCondLst>
                      <p:childTnLst>
                        <p:par>
                          <p:cTn id="1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6" dur="500"/>
                                        <p:tgtEl>
                                          <p:spTgt spid="2051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 nodeType="clickPar">
                      <p:stCondLst>
                        <p:cond delay="indefinite"/>
                      </p:stCondLst>
                      <p:childTnLst>
                        <p:par>
                          <p:cTn id="1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500"/>
                                        <p:tgtEl>
                                          <p:spTgt spid="2051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2051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gradFill rotWithShape="1">
            <a:gsLst>
              <a:gs pos="0">
                <a:srgbClr val="000082"/>
              </a:gs>
              <a:gs pos="30000">
                <a:srgbClr val="66008F">
                  <a:alpha val="70000"/>
                </a:srgbClr>
              </a:gs>
              <a:gs pos="64999">
                <a:srgbClr val="BA0066">
                  <a:alpha val="35001"/>
                </a:srgbClr>
              </a:gs>
              <a:gs pos="89999">
                <a:srgbClr val="FF0000">
                  <a:alpha val="10001"/>
                </a:srgbClr>
              </a:gs>
              <a:gs pos="100000">
                <a:srgbClr val="FF8200">
                  <a:alpha val="0"/>
                </a:srgbClr>
              </a:gs>
            </a:gsLst>
            <a:lin ang="5400000" scaled="1"/>
          </a:gradFill>
        </p:spPr>
        <p:txBody>
          <a:bodyPr/>
          <a:lstStyle/>
          <a:p>
            <a:pPr algn="l"/>
            <a:r>
              <a:rPr lang="pt-PT" altLang="pt-BR" b="1">
                <a:solidFill>
                  <a:schemeClr val="bg1"/>
                </a:solidFill>
                <a:latin typeface="Comic Sans MS" panose="030F0702030302020204" pitchFamily="66" charset="0"/>
              </a:rPr>
              <a:t>Amizade…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gradFill rotWithShape="1">
            <a:gsLst>
              <a:gs pos="0">
                <a:srgbClr val="FC9FCB"/>
              </a:gs>
              <a:gs pos="13000">
                <a:srgbClr val="F8B049">
                  <a:alpha val="87000"/>
                </a:srgbClr>
              </a:gs>
              <a:gs pos="21001">
                <a:srgbClr val="F8B049">
                  <a:alpha val="78999"/>
                </a:srgbClr>
              </a:gs>
              <a:gs pos="63000">
                <a:srgbClr val="FEE7F2">
                  <a:alpha val="37000"/>
                </a:srgbClr>
              </a:gs>
              <a:gs pos="67000">
                <a:srgbClr val="F952A0">
                  <a:alpha val="33000"/>
                </a:srgbClr>
              </a:gs>
              <a:gs pos="69000">
                <a:srgbClr val="C50849">
                  <a:alpha val="31000"/>
                </a:srgbClr>
              </a:gs>
              <a:gs pos="82001">
                <a:srgbClr val="B43E85">
                  <a:alpha val="17999"/>
                </a:srgbClr>
              </a:gs>
              <a:gs pos="100000">
                <a:srgbClr val="F8B049">
                  <a:alpha val="0"/>
                </a:srgbClr>
              </a:gs>
            </a:gsLst>
            <a:lin ang="5400000" scaled="1"/>
          </a:gradFill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pt-PT" altLang="pt-BR" sz="1400">
                <a:solidFill>
                  <a:srgbClr val="008000"/>
                </a:solidFill>
                <a:latin typeface="Book Antiqua" panose="02040602050305030304" pitchFamily="18" charset="0"/>
              </a:rPr>
              <a:t>   </a:t>
            </a:r>
            <a:r>
              <a:rPr lang="pt-PT" altLang="pt-BR" sz="1600" b="1">
                <a:solidFill>
                  <a:srgbClr val="008000"/>
                </a:solidFill>
                <a:latin typeface="Book Antiqua" panose="02040602050305030304" pitchFamily="18" charset="0"/>
              </a:rPr>
              <a:t>Palavra que devemos cultivar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pt-PT" altLang="pt-BR" sz="1600" b="1">
                <a:solidFill>
                  <a:srgbClr val="008000"/>
                </a:solidFill>
                <a:latin typeface="Book Antiqua" panose="02040602050305030304" pitchFamily="18" charset="0"/>
              </a:rPr>
              <a:t>   Esta força a ser regada por cada um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pt-PT" altLang="pt-BR" sz="1600" b="1">
                <a:solidFill>
                  <a:srgbClr val="008000"/>
                </a:solidFill>
                <a:latin typeface="Book Antiqua" panose="02040602050305030304" pitchFamily="18" charset="0"/>
              </a:rPr>
              <a:t>   Se cultivares com amor terás boa colheita</a:t>
            </a:r>
          </a:p>
          <a:p>
            <a:pPr>
              <a:lnSpc>
                <a:spcPct val="80000"/>
              </a:lnSpc>
            </a:pPr>
            <a:endParaRPr lang="pt-PT" altLang="pt-BR" sz="1000" b="1">
              <a:solidFill>
                <a:srgbClr val="008000"/>
              </a:solidFill>
              <a:latin typeface="Book Antiqua" panose="02040602050305030304" pitchFamily="18" charset="0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pt-PT" altLang="pt-BR" sz="1400" b="1">
                <a:solidFill>
                  <a:srgbClr val="008000"/>
                </a:solidFill>
                <a:latin typeface="Book Antiqua" panose="02040602050305030304" pitchFamily="18" charset="0"/>
              </a:rPr>
              <a:t>  </a:t>
            </a:r>
            <a:r>
              <a:rPr lang="pt-PT" altLang="pt-BR" sz="1600" b="1">
                <a:solidFill>
                  <a:srgbClr val="008000"/>
                </a:solidFill>
                <a:latin typeface="Book Antiqua" panose="02040602050305030304" pitchFamily="18" charset="0"/>
              </a:rPr>
              <a:t>Amizade nem todos sabem semear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pt-PT" altLang="pt-BR" sz="1600" b="1">
                <a:solidFill>
                  <a:srgbClr val="008000"/>
                </a:solidFill>
                <a:latin typeface="Book Antiqua" panose="02040602050305030304" pitchFamily="18" charset="0"/>
              </a:rPr>
              <a:t>  A seara dará boa semente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pt-PT" altLang="pt-BR" sz="1600" b="1">
                <a:solidFill>
                  <a:srgbClr val="008000"/>
                </a:solidFill>
                <a:latin typeface="Book Antiqua" panose="02040602050305030304" pitchFamily="18" charset="0"/>
              </a:rPr>
              <a:t>  Se eu e tu bem a orvalhar…</a:t>
            </a:r>
          </a:p>
          <a:p>
            <a:pPr>
              <a:lnSpc>
                <a:spcPct val="80000"/>
              </a:lnSpc>
              <a:buFontTx/>
              <a:buNone/>
            </a:pPr>
            <a:endParaRPr lang="pt-PT" altLang="pt-BR" sz="1000" b="1">
              <a:solidFill>
                <a:srgbClr val="008000"/>
              </a:solidFill>
              <a:latin typeface="Book Antiqua" panose="02040602050305030304" pitchFamily="18" charset="0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pt-PT" altLang="pt-BR" sz="1400" b="1">
                <a:solidFill>
                  <a:srgbClr val="008000"/>
                </a:solidFill>
                <a:latin typeface="Book Antiqua" panose="02040602050305030304" pitchFamily="18" charset="0"/>
              </a:rPr>
              <a:t> </a:t>
            </a:r>
            <a:r>
              <a:rPr lang="pt-PT" altLang="pt-BR" sz="1600" b="1">
                <a:solidFill>
                  <a:srgbClr val="008000"/>
                </a:solidFill>
                <a:latin typeface="Book Antiqua" panose="02040602050305030304" pitchFamily="18" charset="0"/>
              </a:rPr>
              <a:t>Ela precisa ser bem purificada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pt-PT" altLang="pt-BR" sz="1600" b="1">
                <a:solidFill>
                  <a:srgbClr val="008000"/>
                </a:solidFill>
                <a:latin typeface="Book Antiqua" panose="02040602050305030304" pitchFamily="18" charset="0"/>
              </a:rPr>
              <a:t> Por todos os que a querem em seu caminhar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pt-PT" altLang="pt-BR" sz="1600" b="1">
                <a:solidFill>
                  <a:srgbClr val="008000"/>
                </a:solidFill>
                <a:latin typeface="Book Antiqua" panose="02040602050305030304" pitchFamily="18" charset="0"/>
              </a:rPr>
              <a:t> Sem os ingredientes necessários não a conseguirás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pt-PT" altLang="pt-BR" sz="1600" b="1">
                <a:solidFill>
                  <a:srgbClr val="008000"/>
                </a:solidFill>
                <a:latin typeface="Book Antiqua" panose="02040602050305030304" pitchFamily="18" charset="0"/>
              </a:rPr>
              <a:t> preservar</a:t>
            </a:r>
          </a:p>
          <a:p>
            <a:pPr>
              <a:lnSpc>
                <a:spcPct val="80000"/>
              </a:lnSpc>
            </a:pPr>
            <a:endParaRPr lang="pt-PT" altLang="pt-BR" sz="1000" b="1">
              <a:solidFill>
                <a:srgbClr val="008000"/>
              </a:solidFill>
              <a:latin typeface="Book Antiqua" panose="02040602050305030304" pitchFamily="18" charset="0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pt-PT" altLang="pt-BR" sz="1400" b="1">
                <a:solidFill>
                  <a:srgbClr val="008000"/>
                </a:solidFill>
                <a:latin typeface="Book Antiqua" panose="02040602050305030304" pitchFamily="18" charset="0"/>
              </a:rPr>
              <a:t> </a:t>
            </a:r>
            <a:r>
              <a:rPr lang="pt-PT" altLang="pt-BR" sz="1800" b="1">
                <a:solidFill>
                  <a:srgbClr val="008000"/>
                </a:solidFill>
                <a:latin typeface="Book Antiqua" panose="02040602050305030304" pitchFamily="18" charset="0"/>
              </a:rPr>
              <a:t>Então que se faça em prole desta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pt-PT" altLang="pt-BR" sz="1800" b="1">
                <a:solidFill>
                  <a:srgbClr val="008000"/>
                </a:solidFill>
                <a:latin typeface="Book Antiqua" panose="02040602050305030304" pitchFamily="18" charset="0"/>
              </a:rPr>
              <a:t>verdadeira AMIZADE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pt-PT" altLang="pt-BR" sz="1400" b="1">
                <a:solidFill>
                  <a:srgbClr val="008000"/>
                </a:solidFill>
                <a:latin typeface="Book Antiqua" panose="02040602050305030304" pitchFamily="18" charset="0"/>
              </a:rPr>
              <a:t>                               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pt-PT" altLang="pt-BR" sz="1400" b="1">
                <a:solidFill>
                  <a:srgbClr val="008000"/>
                </a:solidFill>
                <a:latin typeface="Book Antiqua" panose="02040602050305030304" pitchFamily="18" charset="0"/>
              </a:rPr>
              <a:t>                                                     </a:t>
            </a:r>
            <a:r>
              <a:rPr lang="pt-PT" altLang="pt-BR" sz="2000" b="1">
                <a:solidFill>
                  <a:srgbClr val="008000"/>
                </a:solidFill>
                <a:latin typeface="Book Antiqua" panose="02040602050305030304" pitchFamily="18" charset="0"/>
              </a:rPr>
              <a:t>Luísa Zacarias Slides</a:t>
            </a:r>
          </a:p>
          <a:p>
            <a:pPr>
              <a:lnSpc>
                <a:spcPct val="80000"/>
              </a:lnSpc>
            </a:pPr>
            <a:endParaRPr lang="pt-PT" altLang="pt-BR" sz="2000" b="1">
              <a:solidFill>
                <a:srgbClr val="008000"/>
              </a:solidFill>
              <a:latin typeface="Book Antiqua" panose="02040602050305030304" pitchFamily="18" charset="0"/>
            </a:endParaRPr>
          </a:p>
          <a:p>
            <a:pPr>
              <a:lnSpc>
                <a:spcPct val="80000"/>
              </a:lnSpc>
            </a:pPr>
            <a:endParaRPr lang="pt-PT" altLang="pt-BR" sz="2000" b="1">
              <a:solidFill>
                <a:srgbClr val="008000"/>
              </a:solidFill>
              <a:latin typeface="Book Antiqua" panose="02040602050305030304" pitchFamily="18" charset="0"/>
            </a:endParaRPr>
          </a:p>
        </p:txBody>
      </p:sp>
      <p:pic>
        <p:nvPicPr>
          <p:cNvPr id="3080" name="Picture 8" descr="urso_e_joaninh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88" y="2492375"/>
            <a:ext cx="2843212" cy="4129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81" name="WordArt 9"/>
          <p:cNvSpPr>
            <a:spLocks noChangeArrowheads="1" noChangeShapeType="1" noTextEdit="1"/>
          </p:cNvSpPr>
          <p:nvPr/>
        </p:nvSpPr>
        <p:spPr bwMode="auto">
          <a:xfrm>
            <a:off x="4140200" y="549275"/>
            <a:ext cx="4319588" cy="5032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pt-BR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Bodoni MT"/>
              </a:rPr>
              <a:t>www.sergrasan.com</a:t>
            </a: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074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4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30000">
                                          <p:val>
                                            <p:strVal val="#ppt_h/2"/>
                                          </p:val>
                                        </p:tav>
                                        <p:tav tm="40000">
                                          <p:val>
                                            <p:strVal val="#ppt_h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"/>
                                          </p:val>
                                        </p:tav>
                                        <p:tav tm="60000">
                                          <p:val>
                                            <p:strVal val="#ppt_h"/>
                                          </p:val>
                                        </p:tav>
                                        <p:tav tm="69900">
                                          <p:val>
                                            <p:strVal val="#ppt_h/2"/>
                                          </p:val>
                                        </p:tav>
                                        <p:tav tm="8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074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074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5"/>
                                          </p:val>
                                        </p:tav>
                                        <p:tav tm="20000">
                                          <p:val>
                                            <p:strVal val="#ppt_y-.2"/>
                                          </p:val>
                                        </p:tav>
                                        <p:tav tm="30000">
                                          <p:val>
                                            <p:strVal val="#ppt_y"/>
                                          </p:val>
                                        </p:tav>
                                        <p:tav tm="40000">
                                          <p:val>
                                            <p:strVal val="#ppt_y-.15"/>
                                          </p:val>
                                        </p:tav>
                                        <p:tav tm="50000">
                                          <p:val>
                                            <p:strVal val="#ppt_y"/>
                                          </p:val>
                                        </p:tav>
                                        <p:tav tm="60000">
                                          <p:val>
                                            <p:strVal val="#ppt_y-.1"/>
                                          </p:val>
                                        </p:tav>
                                        <p:tav tm="69900">
                                          <p:val>
                                            <p:strVal val="#ppt_y"/>
                                          </p:val>
                                        </p:tav>
                                        <p:tav tm="80000">
                                          <p:val>
                                            <p:strVal val="#ppt_y-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 nodeType="clickPar">
                      <p:stCondLst>
                        <p:cond delay="indefinite"/>
                      </p:stCondLst>
                      <p:childTnLst>
                        <p:par>
                          <p:cTn id="6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 nodeType="clickPar">
                      <p:stCondLst>
                        <p:cond delay="indefinite"/>
                      </p:stCondLst>
                      <p:childTnLst>
                        <p:par>
                          <p:cTn id="7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6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 nodeType="clickPar">
                      <p:stCondLst>
                        <p:cond delay="indefinite"/>
                      </p:stCondLst>
                      <p:childTnLst>
                        <p:par>
                          <p:cTn id="9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7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 nodeType="clickPar">
                      <p:stCondLst>
                        <p:cond delay="indefinite"/>
                      </p:stCondLst>
                      <p:childTnLst>
                        <p:par>
                          <p:cTn id="10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4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/>
      <p:bldP spid="3075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417638"/>
          </a:xfrm>
          <a:solidFill>
            <a:schemeClr val="accent1"/>
          </a:solidFill>
        </p:spPr>
        <p:txBody>
          <a:bodyPr/>
          <a:lstStyle/>
          <a:p>
            <a:pPr algn="l"/>
            <a:r>
              <a:rPr lang="pt-PT" altLang="pt-BR" b="1">
                <a:latin typeface="Times New Roman" panose="02020603050405020304" pitchFamily="18" charset="0"/>
              </a:rPr>
              <a:t>  </a:t>
            </a:r>
            <a:r>
              <a:rPr lang="pt-PT" altLang="pt-BR" b="1">
                <a:solidFill>
                  <a:srgbClr val="CC6600"/>
                </a:solidFill>
                <a:latin typeface="Tempus Sans ITC" panose="04020404030D07020202" pitchFamily="82" charset="0"/>
              </a:rPr>
              <a:t>Minha terra Natal     </a:t>
            </a:r>
            <a:r>
              <a:rPr lang="pt-PT" altLang="pt-BR" sz="2800" b="1" u="sng">
                <a:solidFill>
                  <a:schemeClr val="tx1"/>
                </a:solidFill>
                <a:latin typeface="Tempus Sans ITC" panose="04020404030D07020202" pitchFamily="82" charset="0"/>
              </a:rPr>
              <a:t>Luísa Zacarias Slides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1412875"/>
            <a:ext cx="9144000" cy="5445125"/>
          </a:xfrm>
          <a:solidFill>
            <a:srgbClr val="FFCCCC"/>
          </a:solidFill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pt-PT" altLang="pt-BR" sz="2400" b="1">
                <a:solidFill>
                  <a:srgbClr val="CC6600"/>
                </a:solidFill>
                <a:latin typeface="Century Gothic" panose="020B0502020202020204" pitchFamily="34" charset="0"/>
              </a:rPr>
              <a:t>    </a:t>
            </a:r>
            <a:r>
              <a:rPr lang="pt-PT" altLang="pt-BR" sz="1600" b="1">
                <a:solidFill>
                  <a:srgbClr val="CC6600"/>
                </a:solidFill>
                <a:latin typeface="Century Gothic" panose="020B0502020202020204" pitchFamily="34" charset="0"/>
              </a:rPr>
              <a:t>Nasci numa terrinha abençoada!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pt-PT" altLang="pt-BR" sz="1600" b="1">
                <a:solidFill>
                  <a:srgbClr val="CC6600"/>
                </a:solidFill>
                <a:latin typeface="Century Gothic" panose="020B0502020202020204" pitchFamily="34" charset="0"/>
              </a:rPr>
              <a:t>    Seu nome por si muito diz.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pt-PT" altLang="pt-BR" sz="1600" b="1">
                <a:solidFill>
                  <a:srgbClr val="CC6600"/>
                </a:solidFill>
                <a:latin typeface="Century Gothic" panose="020B0502020202020204" pitchFamily="34" charset="0"/>
              </a:rPr>
              <a:t>    É um bairro com o nome de um Santo.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pt-PT" altLang="pt-BR" sz="1600" b="1">
                <a:solidFill>
                  <a:srgbClr val="CC6600"/>
                </a:solidFill>
                <a:latin typeface="Century Gothic" panose="020B0502020202020204" pitchFamily="34" charset="0"/>
              </a:rPr>
              <a:t>  Santo padroeiro DESTA.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pt-PT" altLang="pt-BR" sz="2000" b="1">
                <a:solidFill>
                  <a:srgbClr val="CC6600"/>
                </a:solidFill>
                <a:latin typeface="Century Gothic" panose="020B0502020202020204" pitchFamily="34" charset="0"/>
              </a:rPr>
              <a:t>     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pt-PT" altLang="pt-BR" sz="2400" b="1">
                <a:solidFill>
                  <a:srgbClr val="CC6600"/>
                </a:solidFill>
                <a:latin typeface="Century Gothic" panose="020B0502020202020204" pitchFamily="34" charset="0"/>
              </a:rPr>
              <a:t>    </a:t>
            </a:r>
            <a:r>
              <a:rPr lang="pt-PT" altLang="pt-BR" sz="1600" b="1">
                <a:solidFill>
                  <a:srgbClr val="CC6600"/>
                </a:solidFill>
                <a:latin typeface="Century Gothic" panose="020B0502020202020204" pitchFamily="34" charset="0"/>
              </a:rPr>
              <a:t>Nele fui criada,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pt-PT" altLang="pt-BR" sz="1600" b="1">
                <a:solidFill>
                  <a:srgbClr val="CC6600"/>
                </a:solidFill>
                <a:latin typeface="Century Gothic" panose="020B0502020202020204" pitchFamily="34" charset="0"/>
              </a:rPr>
              <a:t>    Brinquei, cresci,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pt-PT" altLang="pt-BR" sz="1600" b="1">
                <a:solidFill>
                  <a:srgbClr val="CC6600"/>
                </a:solidFill>
                <a:latin typeface="Century Gothic" panose="020B0502020202020204" pitchFamily="34" charset="0"/>
              </a:rPr>
              <a:t>    Enamorei, casei e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pt-PT" altLang="pt-BR" sz="1600" b="1">
                <a:solidFill>
                  <a:srgbClr val="CC6600"/>
                </a:solidFill>
                <a:latin typeface="Century Gothic" panose="020B0502020202020204" pitchFamily="34" charset="0"/>
              </a:rPr>
              <a:t>    Ficando por lá. Tive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pt-PT" altLang="pt-BR" sz="1600" b="1">
                <a:solidFill>
                  <a:srgbClr val="CC6600"/>
                </a:solidFill>
                <a:latin typeface="Century Gothic" panose="020B0502020202020204" pitchFamily="34" charset="0"/>
              </a:rPr>
              <a:t>    Meus frutos do amor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pt-PT" altLang="pt-BR" sz="1600" b="1">
                <a:solidFill>
                  <a:srgbClr val="CC6600"/>
                </a:solidFill>
                <a:latin typeface="Century Gothic" panose="020B0502020202020204" pitchFamily="34" charset="0"/>
              </a:rPr>
              <a:t>    INACABADO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pt-PT" altLang="pt-BR" sz="1600" b="1">
                <a:solidFill>
                  <a:srgbClr val="CC6600"/>
                </a:solidFill>
                <a:latin typeface="Century Gothic" panose="020B0502020202020204" pitchFamily="34" charset="0"/>
              </a:rPr>
              <a:t>    Eles também por lá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pt-PT" altLang="pt-BR" sz="1600" b="1">
                <a:solidFill>
                  <a:srgbClr val="CC6600"/>
                </a:solidFill>
                <a:latin typeface="Century Gothic" panose="020B0502020202020204" pitchFamily="34" charset="0"/>
              </a:rPr>
              <a:t>       Viveram…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pt-PT" altLang="pt-BR" sz="1600" b="1">
                <a:solidFill>
                  <a:srgbClr val="CC6600"/>
                </a:solidFill>
                <a:latin typeface="Century Gothic" panose="020B0502020202020204" pitchFamily="34" charset="0"/>
              </a:rPr>
              <a:t> 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pt-PT" altLang="pt-BR" sz="1600" b="1">
                <a:solidFill>
                  <a:srgbClr val="CC6600"/>
                </a:solidFill>
                <a:latin typeface="Century Gothic" panose="020B0502020202020204" pitchFamily="34" charset="0"/>
              </a:rPr>
              <a:t>     Santo António </a:t>
            </a:r>
          </a:p>
          <a:p>
            <a:pPr>
              <a:lnSpc>
                <a:spcPct val="80000"/>
              </a:lnSpc>
              <a:buFontTx/>
              <a:buNone/>
            </a:pPr>
            <a:endParaRPr lang="pt-PT" altLang="pt-BR" sz="1600" b="1">
              <a:solidFill>
                <a:srgbClr val="CC660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4103" name="Picture 7" descr="bdfd6e156f2a8bb239ad4d9ad7cda02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8400" y="2276475"/>
            <a:ext cx="4868863" cy="4132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5" name="WordArt 9"/>
          <p:cNvSpPr>
            <a:spLocks noChangeArrowheads="1" noChangeShapeType="1" noTextEdit="1"/>
          </p:cNvSpPr>
          <p:nvPr/>
        </p:nvSpPr>
        <p:spPr bwMode="auto">
          <a:xfrm rot="22184">
            <a:off x="4065588" y="5875338"/>
            <a:ext cx="4103687" cy="3603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65"/>
              </a:avLst>
            </a:prstTxWarp>
          </a:bodyPr>
          <a:lstStyle/>
          <a:p>
            <a:pPr algn="ctr"/>
            <a:r>
              <a:rPr lang="pt-BR" sz="24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21577816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Cambria" panose="02040503050406030204" pitchFamily="18" charset="0"/>
              </a:rPr>
              <a:t>www.sergrasan.com</a:t>
            </a: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09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09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30000">
                                          <p:val>
                                            <p:strVal val="#ppt_h/2"/>
                                          </p:val>
                                        </p:tav>
                                        <p:tav tm="40000">
                                          <p:val>
                                            <p:strVal val="#ppt_h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"/>
                                          </p:val>
                                        </p:tav>
                                        <p:tav tm="60000">
                                          <p:val>
                                            <p:strVal val="#ppt_h"/>
                                          </p:val>
                                        </p:tav>
                                        <p:tav tm="69900">
                                          <p:val>
                                            <p:strVal val="#ppt_h/2"/>
                                          </p:val>
                                        </p:tav>
                                        <p:tav tm="8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09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09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5"/>
                                          </p:val>
                                        </p:tav>
                                        <p:tav tm="20000">
                                          <p:val>
                                            <p:strVal val="#ppt_y-.2"/>
                                          </p:val>
                                        </p:tav>
                                        <p:tav tm="30000">
                                          <p:val>
                                            <p:strVal val="#ppt_y"/>
                                          </p:val>
                                        </p:tav>
                                        <p:tav tm="40000">
                                          <p:val>
                                            <p:strVal val="#ppt_y-.15"/>
                                          </p:val>
                                        </p:tav>
                                        <p:tav tm="50000">
                                          <p:val>
                                            <p:strVal val="#ppt_y"/>
                                          </p:val>
                                        </p:tav>
                                        <p:tav tm="60000">
                                          <p:val>
                                            <p:strVal val="#ppt_y-.1"/>
                                          </p:val>
                                        </p:tav>
                                        <p:tav tm="69900">
                                          <p:val>
                                            <p:strVal val="#ppt_y"/>
                                          </p:val>
                                        </p:tav>
                                        <p:tav tm="80000">
                                          <p:val>
                                            <p:strVal val="#ppt_y-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 nodeType="clickPar">
                      <p:stCondLst>
                        <p:cond delay="indefinite"/>
                      </p:stCondLst>
                      <p:childTnLst>
                        <p:par>
                          <p:cTn id="6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 nodeType="clickPar">
                      <p:stCondLst>
                        <p:cond delay="indefinite"/>
                      </p:stCondLst>
                      <p:childTnLst>
                        <p:par>
                          <p:cTn id="7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6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 nodeType="clickPar">
                      <p:stCondLst>
                        <p:cond delay="indefinite"/>
                      </p:stCondLst>
                      <p:childTnLst>
                        <p:par>
                          <p:cTn id="9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7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 nodeType="clickPar">
                      <p:stCondLst>
                        <p:cond delay="indefinite"/>
                      </p:stCondLst>
                      <p:childTnLst>
                        <p:par>
                          <p:cTn id="10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4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 nodeType="clickPar">
                      <p:stCondLst>
                        <p:cond delay="indefinite"/>
                      </p:stCondLst>
                      <p:childTnLst>
                        <p:par>
                          <p:cTn id="1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1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  <p:bldP spid="4099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6858000"/>
          </a:xfrm>
          <a:gradFill rotWithShape="1">
            <a:gsLst>
              <a:gs pos="0">
                <a:schemeClr val="folHlink"/>
              </a:gs>
              <a:gs pos="100000">
                <a:schemeClr val="bg1"/>
              </a:gs>
            </a:gsLst>
            <a:path path="rect">
              <a:fillToRect r="100000" b="100000"/>
            </a:path>
          </a:gradFill>
        </p:spPr>
        <p:txBody>
          <a:bodyPr/>
          <a:lstStyle/>
          <a:p>
            <a:pPr algn="l"/>
            <a:r>
              <a:rPr lang="pt-PT" altLang="pt-BR" sz="2800" b="1">
                <a:solidFill>
                  <a:srgbClr val="FF0000"/>
                </a:solidFill>
                <a:latin typeface="Times New Roman" panose="02020603050405020304" pitchFamily="18" charset="0"/>
              </a:rPr>
              <a:t>    </a:t>
            </a:r>
            <a:br>
              <a:rPr lang="pt-PT" altLang="pt-BR" sz="2800" b="1">
                <a:solidFill>
                  <a:srgbClr val="FF0000"/>
                </a:solidFill>
                <a:latin typeface="Times New Roman" panose="02020603050405020304" pitchFamily="18" charset="0"/>
              </a:rPr>
            </a:br>
            <a:r>
              <a:rPr lang="pt-PT" altLang="pt-BR" sz="2800" b="1">
                <a:solidFill>
                  <a:srgbClr val="FF0000"/>
                </a:solidFill>
                <a:latin typeface="Times New Roman" panose="02020603050405020304" pitchFamily="18" charset="0"/>
              </a:rPr>
              <a:t>         O amor tudo supera…</a:t>
            </a:r>
            <a:br>
              <a:rPr lang="pt-PT" altLang="pt-BR" sz="2800" b="1">
                <a:solidFill>
                  <a:srgbClr val="FF0000"/>
                </a:solidFill>
                <a:latin typeface="Times New Roman" panose="02020603050405020304" pitchFamily="18" charset="0"/>
              </a:rPr>
            </a:br>
            <a:r>
              <a:rPr lang="pt-PT" altLang="pt-BR" sz="4000" b="1">
                <a:solidFill>
                  <a:srgbClr val="FF0000"/>
                </a:solidFill>
                <a:latin typeface="Times New Roman" panose="02020603050405020304" pitchFamily="18" charset="0"/>
              </a:rPr>
              <a:t>     </a:t>
            </a:r>
            <a:r>
              <a:rPr lang="pt-PT" altLang="pt-BR" sz="2800" b="1">
                <a:solidFill>
                  <a:srgbClr val="FF0000"/>
                </a:solidFill>
                <a:latin typeface="Times New Roman" panose="02020603050405020304" pitchFamily="18" charset="0"/>
              </a:rPr>
              <a:t>É no amor que está a </a:t>
            </a:r>
            <a:br>
              <a:rPr lang="pt-PT" altLang="pt-BR" sz="2800" b="1">
                <a:solidFill>
                  <a:srgbClr val="FF0000"/>
                </a:solidFill>
                <a:latin typeface="Times New Roman" panose="02020603050405020304" pitchFamily="18" charset="0"/>
              </a:rPr>
            </a:br>
            <a:r>
              <a:rPr lang="pt-PT" altLang="pt-BR" sz="2800" b="1">
                <a:solidFill>
                  <a:srgbClr val="FF0000"/>
                </a:solidFill>
                <a:latin typeface="Times New Roman" panose="02020603050405020304" pitchFamily="18" charset="0"/>
              </a:rPr>
              <a:t>       sustentabilidade…</a:t>
            </a:r>
            <a:br>
              <a:rPr lang="pt-PT" altLang="pt-BR" sz="2800" b="1">
                <a:solidFill>
                  <a:srgbClr val="FF0000"/>
                </a:solidFill>
                <a:latin typeface="Times New Roman" panose="02020603050405020304" pitchFamily="18" charset="0"/>
              </a:rPr>
            </a:br>
            <a:r>
              <a:rPr lang="pt-PT" altLang="pt-BR" sz="2800" b="1">
                <a:solidFill>
                  <a:srgbClr val="FF0000"/>
                </a:solidFill>
                <a:latin typeface="Times New Roman" panose="02020603050405020304" pitchFamily="18" charset="0"/>
              </a:rPr>
              <a:t>      A fortaleza…</a:t>
            </a:r>
            <a:br>
              <a:rPr lang="pt-PT" altLang="pt-BR" sz="2800" b="1">
                <a:solidFill>
                  <a:srgbClr val="FF0000"/>
                </a:solidFill>
                <a:latin typeface="Times New Roman" panose="02020603050405020304" pitchFamily="18" charset="0"/>
              </a:rPr>
            </a:br>
            <a:r>
              <a:rPr lang="pt-PT" altLang="pt-BR" sz="2800" b="1">
                <a:solidFill>
                  <a:srgbClr val="FF0000"/>
                </a:solidFill>
                <a:latin typeface="Times New Roman" panose="02020603050405020304" pitchFamily="18" charset="0"/>
              </a:rPr>
              <a:t>      Só com amor tudo pode  </a:t>
            </a:r>
            <a:br>
              <a:rPr lang="pt-PT" altLang="pt-BR" sz="2800" b="1">
                <a:solidFill>
                  <a:srgbClr val="FF0000"/>
                </a:solidFill>
                <a:latin typeface="Times New Roman" panose="02020603050405020304" pitchFamily="18" charset="0"/>
              </a:rPr>
            </a:br>
            <a:r>
              <a:rPr lang="pt-PT" altLang="pt-BR" sz="2800" b="1">
                <a:solidFill>
                  <a:srgbClr val="FF0000"/>
                </a:solidFill>
                <a:latin typeface="Times New Roman" panose="02020603050405020304" pitchFamily="18" charset="0"/>
              </a:rPr>
              <a:t>       ser salvo!</a:t>
            </a:r>
            <a:br>
              <a:rPr lang="pt-PT" altLang="pt-BR" sz="2800" b="1">
                <a:solidFill>
                  <a:srgbClr val="FF0000"/>
                </a:solidFill>
                <a:latin typeface="Times New Roman" panose="02020603050405020304" pitchFamily="18" charset="0"/>
              </a:rPr>
            </a:br>
            <a:r>
              <a:rPr lang="pt-PT" altLang="pt-BR" sz="2800" b="1">
                <a:solidFill>
                  <a:srgbClr val="FF0000"/>
                </a:solidFill>
                <a:latin typeface="Times New Roman" panose="02020603050405020304" pitchFamily="18" charset="0"/>
              </a:rPr>
              <a:t>       Onde houver amor </a:t>
            </a:r>
            <a:br>
              <a:rPr lang="pt-PT" altLang="pt-BR" sz="2800" b="1">
                <a:solidFill>
                  <a:srgbClr val="FF0000"/>
                </a:solidFill>
                <a:latin typeface="Times New Roman" panose="02020603050405020304" pitchFamily="18" charset="0"/>
              </a:rPr>
            </a:br>
            <a:r>
              <a:rPr lang="pt-PT" altLang="pt-BR" sz="2800" b="1">
                <a:solidFill>
                  <a:srgbClr val="FF0000"/>
                </a:solidFill>
                <a:latin typeface="Times New Roman" panose="02020603050405020304" pitchFamily="18" charset="0"/>
              </a:rPr>
              <a:t>       estará a luz  divina…</a:t>
            </a:r>
            <a:br>
              <a:rPr lang="pt-PT" altLang="pt-BR" sz="2800" b="1">
                <a:solidFill>
                  <a:srgbClr val="FF0000"/>
                </a:solidFill>
                <a:latin typeface="Times New Roman" panose="02020603050405020304" pitchFamily="18" charset="0"/>
              </a:rPr>
            </a:br>
            <a:r>
              <a:rPr lang="pt-PT" altLang="pt-BR" sz="2800" b="1">
                <a:solidFill>
                  <a:srgbClr val="FF0000"/>
                </a:solidFill>
                <a:latin typeface="Times New Roman" panose="02020603050405020304" pitchFamily="18" charset="0"/>
              </a:rPr>
              <a:t>       Esta palavra do Senhor </a:t>
            </a:r>
            <a:br>
              <a:rPr lang="pt-PT" altLang="pt-BR" sz="2800" b="1">
                <a:solidFill>
                  <a:srgbClr val="FF0000"/>
                </a:solidFill>
                <a:latin typeface="Times New Roman" panose="02020603050405020304" pitchFamily="18" charset="0"/>
              </a:rPr>
            </a:br>
            <a:r>
              <a:rPr lang="pt-PT" altLang="pt-BR" sz="2800" b="1">
                <a:solidFill>
                  <a:srgbClr val="FF0000"/>
                </a:solidFill>
                <a:latin typeface="Times New Roman" panose="02020603050405020304" pitchFamily="18" charset="0"/>
              </a:rPr>
              <a:t>       nos unificará </a:t>
            </a:r>
            <a:br>
              <a:rPr lang="pt-PT" altLang="pt-BR" sz="2800" b="1">
                <a:solidFill>
                  <a:srgbClr val="FF0000"/>
                </a:solidFill>
                <a:latin typeface="Times New Roman" panose="02020603050405020304" pitchFamily="18" charset="0"/>
              </a:rPr>
            </a:br>
            <a:r>
              <a:rPr lang="pt-PT" altLang="pt-BR" sz="2800" b="1">
                <a:solidFill>
                  <a:srgbClr val="FF0000"/>
                </a:solidFill>
                <a:latin typeface="Times New Roman" panose="02020603050405020304" pitchFamily="18" charset="0"/>
              </a:rPr>
              <a:t>       para todo o sempre…</a:t>
            </a:r>
            <a:br>
              <a:rPr lang="pt-PT" altLang="pt-BR" sz="2800" b="1">
                <a:solidFill>
                  <a:srgbClr val="FF0000"/>
                </a:solidFill>
                <a:latin typeface="Times New Roman" panose="02020603050405020304" pitchFamily="18" charset="0"/>
              </a:rPr>
            </a:br>
            <a:r>
              <a:rPr lang="pt-PT" altLang="pt-BR" sz="2800" b="1">
                <a:solidFill>
                  <a:srgbClr val="FF0000"/>
                </a:solidFill>
                <a:latin typeface="Times New Roman" panose="02020603050405020304" pitchFamily="18" charset="0"/>
              </a:rPr>
              <a:t>       Quem vive na sua palavra</a:t>
            </a:r>
            <a:br>
              <a:rPr lang="pt-PT" altLang="pt-BR" sz="2800" b="1">
                <a:solidFill>
                  <a:srgbClr val="FF0000"/>
                </a:solidFill>
                <a:latin typeface="Times New Roman" panose="02020603050405020304" pitchFamily="18" charset="0"/>
              </a:rPr>
            </a:br>
            <a:r>
              <a:rPr lang="pt-PT" altLang="pt-BR" sz="2800" b="1">
                <a:solidFill>
                  <a:srgbClr val="FF0000"/>
                </a:solidFill>
                <a:latin typeface="Times New Roman" panose="02020603050405020304" pitchFamily="18" charset="0"/>
              </a:rPr>
              <a:t>       vive no seu caminho…</a:t>
            </a:r>
            <a:br>
              <a:rPr lang="pt-PT" altLang="pt-BR" sz="2800" b="1">
                <a:solidFill>
                  <a:srgbClr val="FF0000"/>
                </a:solidFill>
                <a:latin typeface="Times New Roman" panose="02020603050405020304" pitchFamily="18" charset="0"/>
              </a:rPr>
            </a:br>
            <a:r>
              <a:rPr lang="pt-PT" altLang="pt-BR" sz="4000" b="1">
                <a:solidFill>
                  <a:srgbClr val="FF0000"/>
                </a:solidFill>
                <a:latin typeface="Times New Roman" panose="02020603050405020304" pitchFamily="18" charset="0"/>
              </a:rPr>
              <a:t>    </a:t>
            </a:r>
            <a:r>
              <a:rPr lang="pt-PT" altLang="pt-BR" sz="3600" b="1">
                <a:solidFill>
                  <a:srgbClr val="FF0000"/>
                </a:solidFill>
                <a:latin typeface="Times New Roman" panose="02020603050405020304" pitchFamily="18" charset="0"/>
              </a:rPr>
              <a:t>Luísa Zacarias Slides</a:t>
            </a:r>
            <a:br>
              <a:rPr lang="pt-PT" altLang="pt-BR" sz="3600" b="1">
                <a:solidFill>
                  <a:srgbClr val="FF0000"/>
                </a:solidFill>
                <a:latin typeface="Times New Roman" panose="02020603050405020304" pitchFamily="18" charset="0"/>
              </a:rPr>
            </a:br>
            <a:endParaRPr lang="pt-PT" altLang="pt-BR" sz="36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126" name="WordArt 6"/>
          <p:cNvSpPr>
            <a:spLocks noChangeArrowheads="1" noChangeShapeType="1" noTextEdit="1"/>
          </p:cNvSpPr>
          <p:nvPr/>
        </p:nvSpPr>
        <p:spPr bwMode="auto">
          <a:xfrm>
            <a:off x="5724525" y="6165850"/>
            <a:ext cx="3168650" cy="2841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pt-BR" sz="24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 panose="020B0A04020102020204" pitchFamily="34" charset="0"/>
              </a:rPr>
              <a:t>www.sergrasan.com</a:t>
            </a:r>
          </a:p>
        </p:txBody>
      </p:sp>
      <p:pic>
        <p:nvPicPr>
          <p:cNvPr id="5127" name="Picture 7" descr="RAAAAL6N_EG4TSviVRH2jlCw82ttbPfh1MLM7kJnf0hnc23t0H_hhHkr8iwNrwze-8TNBinYbRtTAox0f8ww0u2Bi8hxlqrLRggMPCBkqZPqj7zsAJtU9VCHfCiUBRvfSfdEoIbVE1IgVqnedw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2838" y="0"/>
            <a:ext cx="4221162" cy="6021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122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122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30000">
                                          <p:val>
                                            <p:strVal val="#ppt_h/2"/>
                                          </p:val>
                                        </p:tav>
                                        <p:tav tm="40000">
                                          <p:val>
                                            <p:strVal val="#ppt_h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"/>
                                          </p:val>
                                        </p:tav>
                                        <p:tav tm="60000">
                                          <p:val>
                                            <p:strVal val="#ppt_h"/>
                                          </p:val>
                                        </p:tav>
                                        <p:tav tm="69900">
                                          <p:val>
                                            <p:strVal val="#ppt_h/2"/>
                                          </p:val>
                                        </p:tav>
                                        <p:tav tm="8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122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122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5"/>
                                          </p:val>
                                        </p:tav>
                                        <p:tav tm="20000">
                                          <p:val>
                                            <p:strVal val="#ppt_y-.2"/>
                                          </p:val>
                                        </p:tav>
                                        <p:tav tm="30000">
                                          <p:val>
                                            <p:strVal val="#ppt_y"/>
                                          </p:val>
                                        </p:tav>
                                        <p:tav tm="40000">
                                          <p:val>
                                            <p:strVal val="#ppt_y-.15"/>
                                          </p:val>
                                        </p:tav>
                                        <p:tav tm="50000">
                                          <p:val>
                                            <p:strVal val="#ppt_y"/>
                                          </p:val>
                                        </p:tav>
                                        <p:tav tm="60000">
                                          <p:val>
                                            <p:strVal val="#ppt_y-.1"/>
                                          </p:val>
                                        </p:tav>
                                        <p:tav tm="69900">
                                          <p:val>
                                            <p:strVal val="#ppt_y"/>
                                          </p:val>
                                        </p:tav>
                                        <p:tav tm="80000">
                                          <p:val>
                                            <p:strVal val="#ppt_y-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4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ntr" presetSubtype="1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  <p:bldP spid="5122" grpId="1" animBg="1"/>
      <p:bldP spid="5122" grpId="2" animBg="1"/>
      <p:bldP spid="5122" grpId="3" animBg="1"/>
      <p:bldP spid="5122" grpId="4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229600" cy="1143000"/>
          </a:xfrm>
          <a:gradFill rotWithShape="1">
            <a:gsLst>
              <a:gs pos="0">
                <a:schemeClr val="bg1"/>
              </a:gs>
              <a:gs pos="100000">
                <a:schemeClr val="accent1"/>
              </a:gs>
            </a:gsLst>
            <a:lin ang="18900000" scaled="1"/>
          </a:gradFill>
        </p:spPr>
        <p:txBody>
          <a:bodyPr/>
          <a:lstStyle/>
          <a:p>
            <a:pPr algn="l"/>
            <a:r>
              <a:rPr lang="pt-PT" altLang="pt-BR" sz="2800" b="1" u="sng">
                <a:solidFill>
                  <a:srgbClr val="CC6600"/>
                </a:solidFill>
                <a:latin typeface="Times New Roman" panose="02020603050405020304" pitchFamily="18" charset="0"/>
              </a:rPr>
              <a:t>Luísa Zacarias Slides</a:t>
            </a:r>
            <a:r>
              <a:rPr lang="pt-PT" altLang="pt-BR" sz="2800" b="1">
                <a:solidFill>
                  <a:srgbClr val="CC6600"/>
                </a:solidFill>
                <a:latin typeface="Times New Roman" panose="02020603050405020304" pitchFamily="18" charset="0"/>
              </a:rPr>
              <a:t>                      </a:t>
            </a:r>
            <a:endParaRPr lang="pt-PT" altLang="pt-BR" sz="2800" b="1">
              <a:solidFill>
                <a:srgbClr val="9D1B72"/>
              </a:solidFill>
              <a:latin typeface="Times New Roman" panose="02020603050405020304" pitchFamily="18" charset="0"/>
            </a:endParaRP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700213"/>
            <a:ext cx="9144000" cy="5157787"/>
          </a:xfrm>
          <a:gradFill rotWithShape="1">
            <a:gsLst>
              <a:gs pos="0">
                <a:srgbClr val="000082"/>
              </a:gs>
              <a:gs pos="30000">
                <a:srgbClr val="66008F">
                  <a:alpha val="70600"/>
                </a:srgbClr>
              </a:gs>
              <a:gs pos="64999">
                <a:srgbClr val="BA0066">
                  <a:alpha val="36301"/>
                </a:srgbClr>
              </a:gs>
              <a:gs pos="89999">
                <a:srgbClr val="FF0000">
                  <a:alpha val="11801"/>
                </a:srgbClr>
              </a:gs>
              <a:gs pos="100000">
                <a:srgbClr val="FF8200">
                  <a:alpha val="2000"/>
                </a:srgbClr>
              </a:gs>
            </a:gsLst>
            <a:lin ang="5400000" scaled="1"/>
          </a:gradFill>
          <a:ln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endParaRPr lang="pt-PT" altLang="pt-BR" sz="1800" u="sng">
              <a:solidFill>
                <a:schemeClr val="bg1"/>
              </a:solidFill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pt-PT" altLang="pt-BR" sz="1800">
                <a:solidFill>
                  <a:schemeClr val="bg1"/>
                </a:solidFill>
              </a:rPr>
              <a:t>              </a:t>
            </a:r>
          </a:p>
          <a:p>
            <a:pPr>
              <a:lnSpc>
                <a:spcPct val="80000"/>
              </a:lnSpc>
              <a:buFontTx/>
              <a:buNone/>
            </a:pPr>
            <a:endParaRPr lang="pt-PT" altLang="pt-BR" sz="1800">
              <a:solidFill>
                <a:schemeClr val="bg1"/>
              </a:solidFill>
            </a:endParaRPr>
          </a:p>
          <a:p>
            <a:pPr>
              <a:lnSpc>
                <a:spcPct val="80000"/>
              </a:lnSpc>
              <a:buFontTx/>
              <a:buNone/>
            </a:pPr>
            <a:endParaRPr lang="pt-PT" altLang="pt-BR" sz="1800">
              <a:solidFill>
                <a:schemeClr val="bg1"/>
              </a:solidFill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pt-PT" altLang="pt-BR" sz="1800">
                <a:solidFill>
                  <a:schemeClr val="bg1"/>
                </a:solidFill>
              </a:rPr>
              <a:t>                      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pt-PT" altLang="pt-BR" sz="1800">
                <a:solidFill>
                  <a:schemeClr val="bg1"/>
                </a:solidFill>
              </a:rPr>
              <a:t>                </a:t>
            </a:r>
            <a:r>
              <a:rPr lang="pt-PT" altLang="pt-BR" b="1" u="sng">
                <a:solidFill>
                  <a:srgbClr val="FFCCCC"/>
                </a:solidFill>
              </a:rPr>
              <a:t>Tempo…</a:t>
            </a:r>
          </a:p>
          <a:p>
            <a:pPr>
              <a:lnSpc>
                <a:spcPct val="80000"/>
              </a:lnSpc>
              <a:buFontTx/>
              <a:buNone/>
            </a:pPr>
            <a:endParaRPr lang="pt-PT" altLang="pt-BR" b="1" u="sng">
              <a:solidFill>
                <a:srgbClr val="FFCCCC"/>
              </a:solidFill>
            </a:endParaRPr>
          </a:p>
          <a:p>
            <a:pPr>
              <a:lnSpc>
                <a:spcPct val="80000"/>
              </a:lnSpc>
              <a:buFontTx/>
              <a:buNone/>
            </a:pPr>
            <a:endParaRPr lang="pt-PT" altLang="pt-BR" b="1" u="sng">
              <a:solidFill>
                <a:srgbClr val="FFCCCC"/>
              </a:solidFill>
            </a:endParaRPr>
          </a:p>
          <a:p>
            <a:pPr>
              <a:lnSpc>
                <a:spcPct val="80000"/>
              </a:lnSpc>
              <a:buFontTx/>
              <a:buNone/>
            </a:pPr>
            <a:endParaRPr lang="pt-PT" altLang="pt-BR" sz="1800">
              <a:solidFill>
                <a:srgbClr val="FF0066"/>
              </a:solidFill>
            </a:endParaRPr>
          </a:p>
          <a:p>
            <a:pPr>
              <a:lnSpc>
                <a:spcPct val="80000"/>
              </a:lnSpc>
              <a:buFontTx/>
              <a:buNone/>
            </a:pPr>
            <a:endParaRPr lang="pt-PT" altLang="pt-BR" sz="1800">
              <a:solidFill>
                <a:srgbClr val="FF0066"/>
              </a:solidFill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pt-PT" altLang="pt-BR" sz="1800">
                <a:solidFill>
                  <a:srgbClr val="FF0066"/>
                </a:solidFill>
              </a:rPr>
              <a:t>  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pt-PT" altLang="pt-BR" sz="1800" b="1">
                <a:solidFill>
                  <a:srgbClr val="FF0066"/>
                </a:solidFill>
              </a:rPr>
              <a:t>         </a:t>
            </a:r>
            <a:r>
              <a:rPr lang="pt-PT" altLang="pt-BR" sz="2400" b="1">
                <a:solidFill>
                  <a:schemeClr val="bg1"/>
                </a:solidFill>
              </a:rPr>
              <a:t>É ele que tudo leva e traz…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pt-PT" altLang="pt-BR" sz="1800">
                <a:solidFill>
                  <a:schemeClr val="bg1"/>
                </a:solidFill>
              </a:rPr>
              <a:t>                                                  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pt-PT" altLang="pt-BR" sz="1400">
                <a:solidFill>
                  <a:srgbClr val="FF0066"/>
                </a:solidFill>
              </a:rPr>
              <a:t>                                                                            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pt-PT" altLang="pt-BR" sz="1400">
                <a:solidFill>
                  <a:schemeClr val="bg1"/>
                </a:solidFill>
              </a:rPr>
              <a:t>                                                                                                                        </a:t>
            </a:r>
            <a:r>
              <a:rPr lang="pt-PT" altLang="pt-BR" sz="2400" b="1">
                <a:solidFill>
                  <a:schemeClr val="bg1"/>
                </a:solidFill>
              </a:rPr>
              <a:t>Luísa Zacarias</a:t>
            </a:r>
          </a:p>
          <a:p>
            <a:pPr>
              <a:lnSpc>
                <a:spcPct val="80000"/>
              </a:lnSpc>
              <a:buFontTx/>
              <a:buNone/>
            </a:pPr>
            <a:endParaRPr lang="pt-PT" altLang="pt-BR" sz="2400" b="1">
              <a:solidFill>
                <a:srgbClr val="FF0066"/>
              </a:solidFill>
            </a:endParaRPr>
          </a:p>
        </p:txBody>
      </p:sp>
      <p:pic>
        <p:nvPicPr>
          <p:cNvPr id="6148" name="Picture 4" descr="av13945_135540322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625" y="2133600"/>
            <a:ext cx="3049588" cy="3527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49" name="WordArt 5"/>
          <p:cNvSpPr>
            <a:spLocks noChangeArrowheads="1" noChangeShapeType="1" noTextEdit="1"/>
          </p:cNvSpPr>
          <p:nvPr/>
        </p:nvSpPr>
        <p:spPr bwMode="auto">
          <a:xfrm>
            <a:off x="5003800" y="692150"/>
            <a:ext cx="3313113" cy="258763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</a:bodyPr>
          <a:lstStyle/>
          <a:p>
            <a:pPr algn="ctr"/>
            <a:r>
              <a:rPr lang="pt-BR" sz="28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 panose="020B0806030902050204" pitchFamily="34" charset="0"/>
              </a:rPr>
              <a:t>www.sergrasan.com</a:t>
            </a: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14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14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30000">
                                          <p:val>
                                            <p:strVal val="#ppt_h/2"/>
                                          </p:val>
                                        </p:tav>
                                        <p:tav tm="40000">
                                          <p:val>
                                            <p:strVal val="#ppt_h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"/>
                                          </p:val>
                                        </p:tav>
                                        <p:tav tm="60000">
                                          <p:val>
                                            <p:strVal val="#ppt_h"/>
                                          </p:val>
                                        </p:tav>
                                        <p:tav tm="69900">
                                          <p:val>
                                            <p:strVal val="#ppt_h/2"/>
                                          </p:val>
                                        </p:tav>
                                        <p:tav tm="8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14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14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5"/>
                                          </p:val>
                                        </p:tav>
                                        <p:tav tm="20000">
                                          <p:val>
                                            <p:strVal val="#ppt_y-.2"/>
                                          </p:val>
                                        </p:tav>
                                        <p:tav tm="30000">
                                          <p:val>
                                            <p:strVal val="#ppt_y"/>
                                          </p:val>
                                        </p:tav>
                                        <p:tav tm="40000">
                                          <p:val>
                                            <p:strVal val="#ppt_y-.15"/>
                                          </p:val>
                                        </p:tav>
                                        <p:tav tm="50000">
                                          <p:val>
                                            <p:strVal val="#ppt_y"/>
                                          </p:val>
                                        </p:tav>
                                        <p:tav tm="60000">
                                          <p:val>
                                            <p:strVal val="#ppt_y-.1"/>
                                          </p:val>
                                        </p:tav>
                                        <p:tav tm="69900">
                                          <p:val>
                                            <p:strVal val="#ppt_y"/>
                                          </p:val>
                                        </p:tav>
                                        <p:tav tm="80000">
                                          <p:val>
                                            <p:strVal val="#ppt_y-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  <p:bldP spid="6147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ço Reservado para Conteúdo 3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395536" y="476672"/>
            <a:ext cx="8352928" cy="45550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/>
              <a:t>Mensagens de </a:t>
            </a:r>
            <a:r>
              <a:rPr lang="pt-BR" sz="3200" b="1" dirty="0" err="1" smtClean="0"/>
              <a:t>Luisa</a:t>
            </a:r>
            <a:r>
              <a:rPr lang="pt-BR" sz="3200" b="1" dirty="0" smtClean="0"/>
              <a:t> Zacarias</a:t>
            </a:r>
          </a:p>
          <a:p>
            <a:r>
              <a:rPr lang="pt-BR" sz="3200" b="1" dirty="0" smtClean="0"/>
              <a:t>Imagens de </a:t>
            </a:r>
            <a:r>
              <a:rPr lang="pt-BR" sz="3200" b="1" dirty="0" err="1" smtClean="0"/>
              <a:t>Luisa</a:t>
            </a:r>
            <a:r>
              <a:rPr lang="pt-BR" sz="3200" b="1" dirty="0"/>
              <a:t> </a:t>
            </a:r>
            <a:r>
              <a:rPr lang="pt-BR" sz="3200" b="1" dirty="0" smtClean="0"/>
              <a:t>Zacarias</a:t>
            </a:r>
          </a:p>
          <a:p>
            <a:r>
              <a:rPr lang="pt-BR" sz="3200" b="1" dirty="0" smtClean="0"/>
              <a:t>Formatação </a:t>
            </a:r>
            <a:r>
              <a:rPr lang="pt-BR" sz="3200" b="1" dirty="0" err="1" smtClean="0"/>
              <a:t>Luisa</a:t>
            </a:r>
            <a:r>
              <a:rPr lang="pt-BR" sz="3200" b="1" dirty="0" smtClean="0"/>
              <a:t> </a:t>
            </a:r>
            <a:r>
              <a:rPr lang="pt-BR" sz="3200" b="1" smtClean="0"/>
              <a:t>zacarias</a:t>
            </a:r>
            <a:endParaRPr lang="pt-BR" sz="3200" b="1" dirty="0" smtClean="0"/>
          </a:p>
          <a:p>
            <a:r>
              <a:rPr lang="pt-BR" sz="3200" b="1" dirty="0" smtClean="0"/>
              <a:t>Música .Como é grande o meu amor por você...</a:t>
            </a:r>
            <a:endParaRPr lang="pt-BR" sz="3200" b="1" dirty="0"/>
          </a:p>
          <a:p>
            <a:r>
              <a:rPr lang="pt-BR" sz="3200" b="1" dirty="0" smtClean="0"/>
              <a:t>Divulgação</a:t>
            </a:r>
          </a:p>
          <a:p>
            <a:r>
              <a:rPr lang="pt-BR" sz="3200" b="1" dirty="0" err="1" smtClean="0"/>
              <a:t>Luisa</a:t>
            </a:r>
            <a:r>
              <a:rPr lang="pt-BR" sz="3200" b="1" dirty="0" smtClean="0"/>
              <a:t> Zacarias Slides</a:t>
            </a:r>
          </a:p>
          <a:p>
            <a:r>
              <a:rPr lang="pt-BR" sz="4800" b="1" dirty="0" smtClean="0"/>
              <a:t>www.sergrasan.com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51156177"/>
      </p:ext>
    </p:extLst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delo de apresentação predefinido">
  <a:themeElements>
    <a:clrScheme name="Modelo de apresentação predefini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elo de apresentação predefini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PT" altLang="pt-B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PT" altLang="pt-B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Modelo de apresentação predefini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o de apresentação predefini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o de apresentação predefini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o de apresentação predefini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o de apresentação predefini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o de apresentação predefini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o de apresentação predefini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o de apresentação predefini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o de apresentação predefini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o de apresentação predefini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o de apresentação predefini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o de apresentação predefini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774</TotalTime>
  <Words>359</Words>
  <Application>Microsoft Office PowerPoint</Application>
  <PresentationFormat>Apresentação na tela (4:3)</PresentationFormat>
  <Paragraphs>106</Paragraphs>
  <Slides>9</Slides>
  <Notes>5</Notes>
  <HiddenSlides>0</HiddenSlides>
  <MMClips>0</MMClips>
  <ScaleCrop>false</ScaleCrop>
  <HeadingPairs>
    <vt:vector size="6" baseType="variant">
      <vt:variant>
        <vt:lpstr>Fontes usadas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9</vt:i4>
      </vt:variant>
    </vt:vector>
  </HeadingPairs>
  <TitlesOfParts>
    <vt:vector size="18" baseType="lpstr">
      <vt:lpstr>Arial</vt:lpstr>
      <vt:lpstr>Times New Roman</vt:lpstr>
      <vt:lpstr>Arial Unicode MS</vt:lpstr>
      <vt:lpstr>Colonna MT</vt:lpstr>
      <vt:lpstr>Comic Sans MS</vt:lpstr>
      <vt:lpstr>Book Antiqua</vt:lpstr>
      <vt:lpstr>Tempus Sans ITC</vt:lpstr>
      <vt:lpstr>Century Gothic</vt:lpstr>
      <vt:lpstr>Modelo de apresentação predefinido</vt:lpstr>
      <vt:lpstr>Apresentação do PowerPoint</vt:lpstr>
      <vt:lpstr>Apresentação do PowerPoint</vt:lpstr>
      <vt:lpstr>Apresentação do PowerPoint</vt:lpstr>
      <vt:lpstr> O A B C dos verbos </vt:lpstr>
      <vt:lpstr>Amizade…</vt:lpstr>
      <vt:lpstr>  Minha terra Natal     Luísa Zacarias Slides</vt:lpstr>
      <vt:lpstr>              O amor tudo supera…      É no amor que está a         sustentabilidade…       A fortaleza…       Só com amor tudo pode          ser salvo!        Onde houver amor         estará a luz  divina…        Esta palavra do Senhor         nos unificará         para todo o sempre…        Quem vive na sua palavra        vive no seu caminho…     Luísa Zacarias Slides </vt:lpstr>
      <vt:lpstr>Luísa Zacarias Slides                      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Frase de autoria:</dc:title>
  <dc:creator>Luisa.Zacarias</dc:creator>
  <cp:lastModifiedBy>NORMA APARECIDA SILVEIRA DE MORAES</cp:lastModifiedBy>
  <cp:revision>13</cp:revision>
  <dcterms:created xsi:type="dcterms:W3CDTF">2015-12-09T14:07:46Z</dcterms:created>
  <dcterms:modified xsi:type="dcterms:W3CDTF">2016-01-08T21:26:49Z</dcterms:modified>
</cp:coreProperties>
</file>