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>
      <p:cViewPr varScale="1">
        <p:scale>
          <a:sx n="60" d="100"/>
          <a:sy n="60" d="100"/>
        </p:scale>
        <p:origin x="83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F83C-B4B6-475D-8412-79A093F33D87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921D3-7B3D-40DD-9A7A-9BFA75B15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2781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F83C-B4B6-475D-8412-79A093F33D87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921D3-7B3D-40DD-9A7A-9BFA75B15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1786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F83C-B4B6-475D-8412-79A093F33D87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921D3-7B3D-40DD-9A7A-9BFA75B15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1518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F83C-B4B6-475D-8412-79A093F33D87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921D3-7B3D-40DD-9A7A-9BFA75B15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7370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F83C-B4B6-475D-8412-79A093F33D87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921D3-7B3D-40DD-9A7A-9BFA75B15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6825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F83C-B4B6-475D-8412-79A093F33D87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921D3-7B3D-40DD-9A7A-9BFA75B15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6447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F83C-B4B6-475D-8412-79A093F33D87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921D3-7B3D-40DD-9A7A-9BFA75B15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0930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F83C-B4B6-475D-8412-79A093F33D87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921D3-7B3D-40DD-9A7A-9BFA75B15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8212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F83C-B4B6-475D-8412-79A093F33D87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921D3-7B3D-40DD-9A7A-9BFA75B15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3921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F83C-B4B6-475D-8412-79A093F33D87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921D3-7B3D-40DD-9A7A-9BFA75B15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2775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F83C-B4B6-475D-8412-79A093F33D87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921D3-7B3D-40DD-9A7A-9BFA75B15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47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CF83C-B4B6-475D-8412-79A093F33D87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921D3-7B3D-40DD-9A7A-9BFA75B15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0553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09600" y="584200"/>
            <a:ext cx="803910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CHUVA MIUDINHA</a:t>
            </a:r>
          </a:p>
          <a:p>
            <a:pPr algn="ctr"/>
            <a:endParaRPr lang="pt-BR" sz="6000" b="1" dirty="0" smtClean="0">
              <a:solidFill>
                <a:schemeClr val="bg1"/>
              </a:solidFill>
            </a:endParaRPr>
          </a:p>
          <a:p>
            <a:pPr algn="ctr"/>
            <a:endParaRPr lang="pt-BR" sz="6000" b="1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LUISA ZACARIAS</a:t>
            </a: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LUISA ZACARIAS SLIDES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WWW.SERGRASAN.COM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021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  <p:sndAc>
          <p:stSnd loop="1">
            <p:snd r:embed="rId2" name="Cortazar - River of dreams.wav"/>
          </p:stSnd>
        </p:sndAc>
      </p:transition>
    </mc:Choice>
    <mc:Fallback>
      <p:transition spd="slow" advClick="0" advTm="17000">
        <p:fade/>
        <p:sndAc>
          <p:stSnd loop="1">
            <p:snd r:embed="rId2" name="Cortazar - River of dream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469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11200" y="495300"/>
            <a:ext cx="77343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     Chove </a:t>
            </a:r>
            <a:r>
              <a:rPr lang="pt-BR" sz="3600" b="1" dirty="0">
                <a:solidFill>
                  <a:schemeClr val="bg1"/>
                </a:solidFill>
              </a:rPr>
              <a:t> chuva  miudinha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    </a:t>
            </a:r>
            <a:r>
              <a:rPr lang="pt-BR" sz="3600" b="1" dirty="0" smtClean="0">
                <a:solidFill>
                  <a:schemeClr val="bg1"/>
                </a:solidFill>
              </a:rPr>
              <a:t>Chove, </a:t>
            </a:r>
            <a:r>
              <a:rPr lang="pt-BR" sz="3600" b="1" dirty="0">
                <a:solidFill>
                  <a:schemeClr val="bg1"/>
                </a:solidFill>
              </a:rPr>
              <a:t> chove  sem  parar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    Nós  precisamos  de  ti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    Vem  cair  neste  lugar!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017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47700" y="469900"/>
            <a:ext cx="7772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Faz-nos </a:t>
            </a:r>
            <a:r>
              <a:rPr lang="pt-BR" sz="3200" b="1" dirty="0">
                <a:solidFill>
                  <a:schemeClr val="bg1"/>
                </a:solidFill>
              </a:rPr>
              <a:t> cá  tanta  falta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      Como  a  Oração  ao  pão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      Nossa  S</a:t>
            </a:r>
            <a:r>
              <a:rPr lang="pt-BR" sz="3200" b="1" dirty="0" smtClean="0">
                <a:solidFill>
                  <a:schemeClr val="bg1"/>
                </a:solidFill>
              </a:rPr>
              <a:t>enhora</a:t>
            </a:r>
            <a:r>
              <a:rPr lang="pt-BR" sz="3200" b="1" dirty="0">
                <a:solidFill>
                  <a:schemeClr val="bg1"/>
                </a:solidFill>
              </a:rPr>
              <a:t>,  a  malta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     Já  lhe  dói  o  coração!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/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390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66800" y="660400"/>
            <a:ext cx="7366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chemeClr val="bg1"/>
                </a:solidFill>
              </a:rPr>
              <a:t>        O </a:t>
            </a:r>
            <a:r>
              <a:rPr lang="pt-BR" sz="3600" dirty="0">
                <a:solidFill>
                  <a:schemeClr val="bg1"/>
                </a:solidFill>
              </a:rPr>
              <a:t> </a:t>
            </a:r>
            <a:r>
              <a:rPr lang="pt-BR" sz="3600" b="1" dirty="0">
                <a:solidFill>
                  <a:schemeClr val="bg1"/>
                </a:solidFill>
              </a:rPr>
              <a:t>coração  é  a terra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    Que  está  pedindo  alimento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    Nossa  vida  corre  perigo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    Se  nos  faltar  o  sustento.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141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8299" cy="70231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9100" y="533400"/>
            <a:ext cx="7772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     </a:t>
            </a:r>
            <a:r>
              <a:rPr lang="pt-BR" sz="3600" b="1" dirty="0">
                <a:solidFill>
                  <a:schemeClr val="bg1"/>
                </a:solidFill>
              </a:rPr>
              <a:t>Temos  a terra a sangrar!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    Com  falta  do  teu  amor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    Vem  chuvinha  devagar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    </a:t>
            </a:r>
            <a:r>
              <a:rPr lang="pt-BR" sz="3600" b="1" dirty="0" smtClean="0">
                <a:solidFill>
                  <a:schemeClr val="bg1"/>
                </a:solidFill>
              </a:rPr>
              <a:t>Refrescar lhe </a:t>
            </a:r>
            <a:r>
              <a:rPr lang="pt-BR" sz="3600" b="1" dirty="0">
                <a:solidFill>
                  <a:schemeClr val="bg1"/>
                </a:solidFill>
              </a:rPr>
              <a:t> o  calor...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96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1000" y="546100"/>
            <a:ext cx="80899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Alegria</a:t>
            </a:r>
            <a:r>
              <a:rPr lang="pt-BR" sz="3600" b="1" dirty="0" smtClean="0">
                <a:solidFill>
                  <a:schemeClr val="bg1"/>
                </a:solidFill>
              </a:rPr>
              <a:t>...como </a:t>
            </a:r>
            <a:r>
              <a:rPr lang="pt-BR" sz="3600" b="1" dirty="0">
                <a:solidFill>
                  <a:schemeClr val="bg1"/>
                </a:solidFill>
              </a:rPr>
              <a:t>é bom </a:t>
            </a:r>
            <a:endParaRPr lang="pt-BR" sz="3600" b="1" dirty="0" smtClean="0">
              <a:solidFill>
                <a:schemeClr val="bg1"/>
              </a:solidFill>
            </a:endParaRPr>
          </a:p>
          <a:p>
            <a:r>
              <a:rPr lang="pt-BR" sz="3600" b="1" dirty="0" smtClean="0">
                <a:solidFill>
                  <a:schemeClr val="bg1"/>
                </a:solidFill>
              </a:rPr>
              <a:t>ouvir </a:t>
            </a:r>
            <a:r>
              <a:rPr lang="pt-BR" sz="3600" b="1" dirty="0">
                <a:solidFill>
                  <a:schemeClr val="bg1"/>
                </a:solidFill>
              </a:rPr>
              <a:t>chover lá fora</a:t>
            </a:r>
            <a:r>
              <a:rPr lang="pt-BR" sz="3600" b="1" dirty="0" smtClean="0">
                <a:solidFill>
                  <a:schemeClr val="bg1"/>
                </a:solidFill>
              </a:rPr>
              <a:t>,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 </a:t>
            </a:r>
            <a:r>
              <a:rPr lang="pt-BR" sz="3600" b="1" dirty="0">
                <a:solidFill>
                  <a:schemeClr val="bg1"/>
                </a:solidFill>
              </a:rPr>
              <a:t>a água a cair na </a:t>
            </a:r>
            <a:r>
              <a:rPr lang="pt-BR" sz="3600" b="1" dirty="0" smtClean="0">
                <a:solidFill>
                  <a:schemeClr val="bg1"/>
                </a:solidFill>
              </a:rPr>
              <a:t>calçada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na janela ela replica, a oração deu resultado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755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9900" y="609600"/>
            <a:ext cx="81407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espero que seja por algum tempo...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na </a:t>
            </a:r>
            <a:r>
              <a:rPr lang="pt-BR" sz="3600" b="1" dirty="0" smtClean="0">
                <a:solidFill>
                  <a:schemeClr val="bg1"/>
                </a:solidFill>
              </a:rPr>
              <a:t>claraboia </a:t>
            </a:r>
            <a:r>
              <a:rPr lang="pt-BR" sz="3600" b="1" dirty="0">
                <a:solidFill>
                  <a:schemeClr val="bg1"/>
                </a:solidFill>
              </a:rPr>
              <a:t>escuto o </a:t>
            </a:r>
            <a:endParaRPr lang="pt-BR" sz="3600" b="1" dirty="0" smtClean="0">
              <a:solidFill>
                <a:schemeClr val="bg1"/>
              </a:solidFill>
            </a:endParaRPr>
          </a:p>
          <a:p>
            <a:r>
              <a:rPr lang="pt-BR" sz="3600" b="1" dirty="0" smtClean="0">
                <a:solidFill>
                  <a:schemeClr val="bg1"/>
                </a:solidFill>
              </a:rPr>
              <a:t>seu </a:t>
            </a:r>
            <a:r>
              <a:rPr lang="pt-BR" sz="3600" b="1" dirty="0">
                <a:solidFill>
                  <a:schemeClr val="bg1"/>
                </a:solidFill>
              </a:rPr>
              <a:t>pingo 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mas, estou  tão feliz...</a:t>
            </a:r>
          </a:p>
        </p:txBody>
      </p:sp>
    </p:spTree>
    <p:extLst>
      <p:ext uri="{BB962C8B-B14F-4D97-AF65-F5344CB8AC3E}">
        <p14:creationId xmlns:p14="http://schemas.microsoft.com/office/powerpoint/2010/main" val="1708707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8500" y="584200"/>
            <a:ext cx="77851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espero que onde ela caía </a:t>
            </a:r>
            <a:endParaRPr lang="pt-BR" sz="3600" b="1" dirty="0" smtClean="0">
              <a:solidFill>
                <a:schemeClr val="bg1"/>
              </a:solidFill>
            </a:endParaRPr>
          </a:p>
          <a:p>
            <a:r>
              <a:rPr lang="pt-BR" sz="3600" b="1" dirty="0" smtClean="0">
                <a:solidFill>
                  <a:schemeClr val="bg1"/>
                </a:solidFill>
              </a:rPr>
              <a:t>não </a:t>
            </a:r>
            <a:r>
              <a:rPr lang="pt-BR" sz="3600" b="1" dirty="0">
                <a:solidFill>
                  <a:schemeClr val="bg1"/>
                </a:solidFill>
              </a:rPr>
              <a:t>faça mal algum , </a:t>
            </a:r>
            <a:endParaRPr lang="pt-BR" sz="3600" b="1" dirty="0" smtClean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 e que seja só em </a:t>
            </a:r>
            <a:r>
              <a:rPr lang="pt-BR" sz="3600" b="1" dirty="0" smtClean="0">
                <a:solidFill>
                  <a:schemeClr val="bg1"/>
                </a:solidFill>
              </a:rPr>
              <a:t>prol 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de </a:t>
            </a:r>
            <a:r>
              <a:rPr lang="pt-BR" sz="3600" b="1" dirty="0">
                <a:solidFill>
                  <a:schemeClr val="bg1"/>
                </a:solidFill>
              </a:rPr>
              <a:t>bom alimento à </a:t>
            </a:r>
            <a:r>
              <a:rPr lang="pt-BR" sz="3600" b="1" dirty="0" smtClean="0">
                <a:solidFill>
                  <a:schemeClr val="bg1"/>
                </a:solidFill>
              </a:rPr>
              <a:t>terra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 </a:t>
            </a:r>
            <a:r>
              <a:rPr lang="pt-BR" sz="3600" b="1" dirty="0">
                <a:solidFill>
                  <a:schemeClr val="bg1"/>
                </a:solidFill>
              </a:rPr>
              <a:t>e onde ela seja necessária</a:t>
            </a:r>
          </a:p>
        </p:txBody>
      </p:sp>
    </p:spTree>
    <p:extLst>
      <p:ext uri="{BB962C8B-B14F-4D97-AF65-F5344CB8AC3E}">
        <p14:creationId xmlns:p14="http://schemas.microsoft.com/office/powerpoint/2010/main" val="4232562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800" y="0"/>
            <a:ext cx="93218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76300" y="431800"/>
            <a:ext cx="7035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como barragens riachos, </a:t>
            </a:r>
            <a:endParaRPr lang="pt-BR" sz="3600" b="1" dirty="0" smtClean="0">
              <a:solidFill>
                <a:schemeClr val="bg1"/>
              </a:solidFill>
            </a:endParaRPr>
          </a:p>
          <a:p>
            <a:r>
              <a:rPr lang="pt-BR" sz="3600" b="1" dirty="0" smtClean="0">
                <a:solidFill>
                  <a:schemeClr val="bg1"/>
                </a:solidFill>
              </a:rPr>
              <a:t>ribeirinhos </a:t>
            </a:r>
            <a:r>
              <a:rPr lang="pt-BR" sz="3600" b="1" dirty="0">
                <a:solidFill>
                  <a:schemeClr val="bg1"/>
                </a:solidFill>
              </a:rPr>
              <a:t>para irem </a:t>
            </a:r>
            <a:endParaRPr lang="pt-BR" sz="3600" b="1" dirty="0" smtClean="0">
              <a:solidFill>
                <a:schemeClr val="bg1"/>
              </a:solidFill>
            </a:endParaRPr>
          </a:p>
          <a:p>
            <a:r>
              <a:rPr lang="pt-BR" sz="3600" b="1" dirty="0" smtClean="0">
                <a:solidFill>
                  <a:schemeClr val="bg1"/>
                </a:solidFill>
              </a:rPr>
              <a:t>desaguar </a:t>
            </a:r>
            <a:r>
              <a:rPr lang="pt-BR" sz="3600" b="1" dirty="0">
                <a:solidFill>
                  <a:schemeClr val="bg1"/>
                </a:solidFill>
              </a:rPr>
              <a:t>à </a:t>
            </a:r>
            <a:r>
              <a:rPr lang="pt-BR" sz="3600" b="1" dirty="0" smtClean="0">
                <a:solidFill>
                  <a:schemeClr val="bg1"/>
                </a:solidFill>
              </a:rPr>
              <a:t>minha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 </a:t>
            </a:r>
            <a:r>
              <a:rPr lang="pt-BR" sz="3600" b="1" dirty="0">
                <a:solidFill>
                  <a:schemeClr val="bg1"/>
                </a:solidFill>
              </a:rPr>
              <a:t>ribeirinha de criança!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741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5100" y="431800"/>
            <a:ext cx="88773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CHUVA MIUDINHA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POESIA DE LUISA ZACARIAS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FORMATAÇÃO</a:t>
            </a:r>
            <a:r>
              <a:rPr lang="pt-BR" sz="3600" b="1" dirty="0" smtClean="0">
                <a:solidFill>
                  <a:schemeClr val="bg1"/>
                </a:solidFill>
              </a:rPr>
              <a:t>: Norma </a:t>
            </a:r>
            <a:r>
              <a:rPr lang="pt-BR" sz="3600" b="1" dirty="0" err="1" smtClean="0">
                <a:solidFill>
                  <a:schemeClr val="bg1"/>
                </a:solidFill>
              </a:rPr>
              <a:t>Ap</a:t>
            </a:r>
            <a:r>
              <a:rPr lang="pt-BR" sz="3600" b="1" dirty="0" smtClean="0">
                <a:solidFill>
                  <a:schemeClr val="bg1"/>
                </a:solidFill>
              </a:rPr>
              <a:t> Silveira de Moraes</a:t>
            </a:r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Imagens: google imagens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Musica: Cortázar River </a:t>
            </a:r>
            <a:r>
              <a:rPr lang="pt-BR" sz="3600" b="1" dirty="0" err="1" smtClean="0">
                <a:solidFill>
                  <a:schemeClr val="bg1"/>
                </a:solidFill>
              </a:rPr>
              <a:t>of</a:t>
            </a:r>
            <a:r>
              <a:rPr lang="pt-BR" sz="3600" b="1" dirty="0" smtClean="0">
                <a:solidFill>
                  <a:schemeClr val="bg1"/>
                </a:solidFill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</a:rPr>
              <a:t>dream</a:t>
            </a:r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LUISA ZACARIAS SLIDES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WWW.SERGRASAN.COM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055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91</Words>
  <Application>Microsoft Office PowerPoint</Application>
  <PresentationFormat>Apresentação na tela (4:3)</PresentationFormat>
  <Paragraphs>36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</cp:revision>
  <dcterms:created xsi:type="dcterms:W3CDTF">2018-03-01T14:05:23Z</dcterms:created>
  <dcterms:modified xsi:type="dcterms:W3CDTF">2018-03-01T17:26:49Z</dcterms:modified>
</cp:coreProperties>
</file>