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9" r:id="rId3"/>
    <p:sldId id="256" r:id="rId4"/>
    <p:sldId id="258" r:id="rId5"/>
    <p:sldId id="257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1414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8281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469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4950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499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2156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2656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439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1224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7105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5107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09886-350D-457E-B067-286557506507}" type="datetimeFigureOut">
              <a:rPr lang="pt-BR" smtClean="0"/>
              <a:t>07/04/2017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D13BF-1791-44AE-B0F6-02846CA94F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69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46364"/>
            <a:ext cx="8382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Quando a saudade aperta o peito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19 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Anos de Saudade meu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amor!!</a:t>
            </a:r>
          </a:p>
          <a:p>
            <a:pPr algn="ctr"/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Texto de Luisa Zacarias</a:t>
            </a:r>
          </a:p>
          <a:p>
            <a:pPr algn="ctr"/>
            <a:endParaRPr lang="pt-BR" sz="4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Luisa Zacarias Slides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40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  <p:sndAc>
          <p:stSnd loop="1">
            <p:snd r:embed="rId2" name="Caixinha de Dormir -  Boi da Cara Preta.wav"/>
          </p:stSnd>
        </p:sndAc>
      </p:transition>
    </mc:Choice>
    <mc:Fallback>
      <p:transition spd="slow" advClick="0" advTm="18000">
        <p:fade/>
        <p:sndAc>
          <p:stSnd loop="1">
            <p:snd r:embed="rId2" name="Caixinha de Dormir -  Boi da Cara Pre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221673"/>
            <a:ext cx="876992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Os anos passam mas a saudade 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essa fica para sempre em nós.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As lágrimas vão secando em meus olhos,</a:t>
            </a:r>
          </a:p>
        </p:txBody>
      </p:sp>
    </p:spTree>
    <p:extLst>
      <p:ext uri="{BB962C8B-B14F-4D97-AF65-F5344CB8AC3E}">
        <p14:creationId xmlns:p14="http://schemas.microsoft.com/office/powerpoint/2010/main" val="30407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5196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4800" y="235527"/>
            <a:ext cx="8478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ainda há dias em que caiem sobre meu rosto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dor vai atenuando com o passar dos mesmos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hoje faz dezanove anos que foste para a casa do PAI</a:t>
            </a:r>
          </a:p>
        </p:txBody>
      </p:sp>
    </p:spTree>
    <p:extLst>
      <p:ext uri="{BB962C8B-B14F-4D97-AF65-F5344CB8AC3E}">
        <p14:creationId xmlns:p14="http://schemas.microsoft.com/office/powerpoint/2010/main" val="331055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77091"/>
            <a:ext cx="81464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esse cantinho que ELE "</a:t>
            </a:r>
            <a:r>
              <a:rPr lang="pt-BR" sz="3600" b="1" dirty="0" smtClean="0">
                <a:solidFill>
                  <a:schemeClr val="bg1"/>
                </a:solidFill>
              </a:rPr>
              <a:t>guardou“ para  </a:t>
            </a:r>
            <a:r>
              <a:rPr lang="pt-BR" sz="3600" b="1" dirty="0">
                <a:solidFill>
                  <a:schemeClr val="bg1"/>
                </a:solidFill>
              </a:rPr>
              <a:t>ti...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 Como uma ORAÇÃO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SENHOR PAI SANTO  TU que sabes a minha dor  </a:t>
            </a:r>
          </a:p>
        </p:txBody>
      </p:sp>
    </p:spTree>
    <p:extLst>
      <p:ext uri="{BB962C8B-B14F-4D97-AF65-F5344CB8AC3E}">
        <p14:creationId xmlns:p14="http://schemas.microsoft.com/office/powerpoint/2010/main" val="4032939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32509"/>
            <a:ext cx="86036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esta dor de mãe que tanto sofreu pela partida 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da minha maior alegria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 que um dia me concedeste em minhas mãos </a:t>
            </a:r>
          </a:p>
        </p:txBody>
      </p:sp>
    </p:spTree>
    <p:extLst>
      <p:ext uri="{BB962C8B-B14F-4D97-AF65-F5344CB8AC3E}">
        <p14:creationId xmlns:p14="http://schemas.microsoft.com/office/powerpoint/2010/main" val="2333402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401782"/>
            <a:ext cx="84651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para eu cuidar e amamentar com tanto amor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quando eu ainda era uma criança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tinha apenas os meus 15 anos quando a dei há luz.</a:t>
            </a:r>
          </a:p>
        </p:txBody>
      </p:sp>
    </p:spTree>
    <p:extLst>
      <p:ext uri="{BB962C8B-B14F-4D97-AF65-F5344CB8AC3E}">
        <p14:creationId xmlns:p14="http://schemas.microsoft.com/office/powerpoint/2010/main" val="2140038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07818"/>
            <a:ext cx="84928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As palavras faltam-me meu coração está trémulo de ansiedade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mas não deixo de o fazer por ti.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Hoje meu amor escrevo estas palavras como se fosse um beijo meu</a:t>
            </a:r>
          </a:p>
        </p:txBody>
      </p:sp>
    </p:spTree>
    <p:extLst>
      <p:ext uri="{BB962C8B-B14F-4D97-AF65-F5344CB8AC3E}">
        <p14:creationId xmlns:p14="http://schemas.microsoft.com/office/powerpoint/2010/main" val="3993558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138545"/>
            <a:ext cx="8534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pois o último que te dei pessoalmente foi há dezanove anos que conto com saudade...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Como eu queria que fosse mentira</a:t>
            </a:r>
          </a:p>
        </p:txBody>
      </p:sp>
    </p:spTree>
    <p:extLst>
      <p:ext uri="{BB962C8B-B14F-4D97-AF65-F5344CB8AC3E}">
        <p14:creationId xmlns:p14="http://schemas.microsoft.com/office/powerpoint/2010/main" val="2914152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32509"/>
            <a:ext cx="882534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Sim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mentira 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Nunca mais gostei deste dia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Como  eu queria que este dia não mais permanecesse no calendário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não para que eu o não lembrasse não nada disso é</a:t>
            </a:r>
          </a:p>
        </p:txBody>
      </p:sp>
    </p:spTree>
    <p:extLst>
      <p:ext uri="{BB962C8B-B14F-4D97-AF65-F5344CB8AC3E}">
        <p14:creationId xmlns:p14="http://schemas.microsoft.com/office/powerpoint/2010/main" val="815310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54835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401782"/>
            <a:ext cx="84374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que este é o envolto das mentiras mas</a:t>
            </a:r>
          </a:p>
          <a:p>
            <a:r>
              <a:rPr lang="pt-BR" sz="3200" b="1" dirty="0" err="1">
                <a:solidFill>
                  <a:schemeClr val="bg1"/>
                </a:solidFill>
              </a:rPr>
              <a:t>infeliz-mente</a:t>
            </a:r>
            <a:r>
              <a:rPr lang="pt-BR" sz="3200" b="1" dirty="0">
                <a:solidFill>
                  <a:schemeClr val="bg1"/>
                </a:solidFill>
              </a:rPr>
              <a:t> para nós foi verdade.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Todos os dias são verdade</a:t>
            </a:r>
            <a:r>
              <a:rPr lang="pt-BR" sz="3200" b="1" dirty="0" smtClean="0">
                <a:solidFill>
                  <a:schemeClr val="bg1"/>
                </a:solidFill>
              </a:rPr>
              <a:t>.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AMÉM!  1-04-98   1-04-17  19 anos 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Para minha filha...                                                                                </a:t>
            </a:r>
            <a:endParaRPr lang="pt-BR" sz="3200" b="1" dirty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897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138545"/>
            <a:ext cx="865909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Quando da saudade aperta o peito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19 Anos de Saudade meu amor!!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Texto de Luisa Zacarias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Formatadora: Norma </a:t>
            </a:r>
            <a:r>
              <a:rPr lang="pt-BR" sz="3600" b="1" dirty="0" err="1" smtClean="0">
                <a:solidFill>
                  <a:schemeClr val="bg1"/>
                </a:solidFill>
              </a:rPr>
              <a:t>Ap</a:t>
            </a:r>
            <a:r>
              <a:rPr lang="pt-BR" sz="3600" b="1" dirty="0" smtClean="0">
                <a:solidFill>
                  <a:schemeClr val="bg1"/>
                </a:solidFill>
              </a:rPr>
              <a:t> Silveira de Moraes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Imagens do google imagens</a:t>
            </a:r>
          </a:p>
          <a:p>
            <a:r>
              <a:rPr lang="pt-BR" sz="3600" b="1" dirty="0" err="1" smtClean="0">
                <a:solidFill>
                  <a:schemeClr val="bg1"/>
                </a:solidFill>
              </a:rPr>
              <a:t>Música:Caixinha</a:t>
            </a:r>
            <a:r>
              <a:rPr lang="pt-BR" sz="3600" b="1" dirty="0" smtClean="0">
                <a:solidFill>
                  <a:schemeClr val="bg1"/>
                </a:solidFill>
              </a:rPr>
              <a:t> de música...</a:t>
            </a:r>
            <a:endParaRPr lang="pt-BR" sz="3600" b="1" dirty="0" smtClean="0">
              <a:solidFill>
                <a:schemeClr val="bg1"/>
              </a:solidFill>
            </a:endParaRPr>
          </a:p>
          <a:p>
            <a:endParaRPr lang="pt-BR" sz="3600" b="1" dirty="0" smtClean="0">
              <a:solidFill>
                <a:schemeClr val="bg1"/>
              </a:solidFill>
            </a:endParaRPr>
          </a:p>
          <a:p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Luisa Zacarias Slides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488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8000">
        <p15:prstTrans prst="crush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244</Words>
  <Application>Microsoft Office PowerPoint</Application>
  <PresentationFormat>Apresentação na tela (4:3)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2017-04-07T18:21:05Z</dcterms:created>
  <dcterms:modified xsi:type="dcterms:W3CDTF">2017-04-07T19:02:22Z</dcterms:modified>
</cp:coreProperties>
</file>