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63" r:id="rId2"/>
    <p:sldId id="259" r:id="rId3"/>
    <p:sldId id="260" r:id="rId4"/>
    <p:sldId id="261" r:id="rId5"/>
    <p:sldId id="262" r:id="rId6"/>
    <p:sldId id="264" r:id="rId7"/>
    <p:sldId id="256" r:id="rId8"/>
    <p:sldId id="258" r:id="rId9"/>
    <p:sldId id="257" r:id="rId10"/>
    <p:sldId id="265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6203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385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9213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0332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829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4833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807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3258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6018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8633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224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2900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3118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489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9745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9466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0678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1E553A4-D460-4B0B-B6AE-9F2396E92AD7}" type="datetimeFigureOut">
              <a:rPr lang="pt-BR" smtClean="0"/>
              <a:t>16/07/2015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48E0C14-DECD-4644-98BA-77D8028A1D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89494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</p:sldLayoutIdLst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09" y="138546"/>
            <a:ext cx="8797636" cy="648392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277091" y="138546"/>
            <a:ext cx="8368145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Sensibilidade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pt-BR" sz="1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julho 2015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Poesia de Luisa Zacarias</a:t>
            </a:r>
          </a:p>
          <a:p>
            <a:pPr algn="ctr"/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4"/>
              </a:rPr>
              <a:t>WWW.SERGRASAN.COM</a:t>
            </a:r>
            <a:endParaRPr lang="pt-BR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LUISA ZACARIAS SLIDES</a:t>
            </a:r>
          </a:p>
          <a:p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856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  <p:sndAc>
          <p:stSnd>
            <p:snd r:embed="rId2" name="Eduardo Lages - Proposta (Instrumental).wav"/>
          </p:stSnd>
        </p:sndAc>
      </p:transition>
    </mc:Choice>
    <mc:Fallback>
      <p:transition spd="slow" advClick="0" advTm="15000">
        <p:fade/>
        <p:sndAc>
          <p:stSnd>
            <p:snd r:embed="rId2" name="Eduardo Lages - Proposta (Instrument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64368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290945" y="180109"/>
            <a:ext cx="838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As palavras são o que sou</a:t>
            </a: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neste momento a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vida,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saindo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de mim...</a:t>
            </a:r>
          </a:p>
        </p:txBody>
      </p:sp>
    </p:spTree>
    <p:extLst>
      <p:ext uri="{BB962C8B-B14F-4D97-AF65-F5344CB8AC3E}">
        <p14:creationId xmlns:p14="http://schemas.microsoft.com/office/powerpoint/2010/main" val="2882391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9143999" cy="699654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387927" y="318655"/>
            <a:ext cx="8395855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 </a:t>
            </a:r>
            <a:endParaRPr lang="pt-BR" dirty="0"/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As palavras são escritas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dentro para fora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 papel vão ficando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como gotas, de rubi...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01029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76101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249382" y="138545"/>
            <a:ext cx="85898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Escuta o 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meu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coração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bate silenciosamente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como a compasso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sensibilidade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5736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152400" y="152400"/>
            <a:ext cx="90331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Ela, a vida é:</a:t>
            </a:r>
          </a:p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uma estrela!</a:t>
            </a:r>
          </a:p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Bombeando</a:t>
            </a:r>
          </a:p>
          <a:p>
            <a:pPr algn="ctr"/>
            <a:r>
              <a:rPr lang="pt-B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energia solar...</a:t>
            </a:r>
          </a:p>
        </p:txBody>
      </p:sp>
    </p:spTree>
    <p:extLst>
      <p:ext uri="{BB962C8B-B14F-4D97-AF65-F5344CB8AC3E}">
        <p14:creationId xmlns:p14="http://schemas.microsoft.com/office/powerpoint/2010/main" val="1447061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0944" y="0"/>
            <a:ext cx="9434944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290945" y="138545"/>
            <a:ext cx="88530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seguir banners com mensagens e trovas...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apreciação dos leitores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Agradecida 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Luisa Zacarias</a:t>
            </a:r>
          </a:p>
          <a:p>
            <a:pPr algn="ctr"/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2395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609600" y="678873"/>
            <a:ext cx="9365673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PINTANDO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...</a:t>
            </a:r>
          </a:p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</a:t>
            </a:r>
          </a:p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Uma  menina  pintou  o  SOL...</a:t>
            </a:r>
          </a:p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Uma  nuvem  branca  no  CÉU  AZUL...</a:t>
            </a:r>
          </a:p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Uma  FLOR  desabrocha  no  solo...</a:t>
            </a:r>
          </a:p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  TERRA  uma  plantação  VERDEJANTE e iluminada...</a:t>
            </a:r>
          </a:p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Uma  BORBOLETA  pousando  na  cabeça  da  menina...</a:t>
            </a:r>
          </a:p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 EU  ficando  ENCANTADA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!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(LUISA ZACARIAS)</a:t>
            </a: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hlinkClick r:id="rId3"/>
              </a:rPr>
              <a:t>WWW.SERGRASAN.COM</a:t>
            </a:r>
            <a:endParaRPr lang="pt-BR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	LUISA ZACARIAS SLIDES</a:t>
            </a: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5098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08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96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8691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817418" y="429491"/>
            <a:ext cx="77585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	</a:t>
            </a:r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 A NOSSA SENHORA PROTEJA A NÓS TODOS</a:t>
            </a:r>
          </a:p>
          <a:p>
            <a:pPr algn="ctr"/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AMÉM</a:t>
            </a:r>
            <a:endParaRPr lang="pt-BR" sz="6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336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415636" y="512618"/>
            <a:ext cx="863138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CRÉDITOS</a:t>
            </a:r>
          </a:p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TEXTOS E POESIAS: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LUISA ZACARIAS</a:t>
            </a:r>
          </a:p>
          <a:p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FORMATADORA :NORMA APARECIDA SILVEIRA DE MORAES</a:t>
            </a:r>
          </a:p>
          <a:p>
            <a:endParaRPr lang="pt-B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PROPOSTA; EDUARDO LAGES</a:t>
            </a:r>
          </a:p>
          <a:p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DIVULGAÇÃO</a:t>
            </a:r>
          </a:p>
          <a:p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3"/>
              </a:rPr>
              <a:t>WWW.SERGRASAN.COM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LUISA ZACARIAS SLIDES</a:t>
            </a:r>
          </a:p>
        </p:txBody>
      </p:sp>
    </p:spTree>
    <p:extLst>
      <p:ext uri="{BB962C8B-B14F-4D97-AF65-F5344CB8AC3E}">
        <p14:creationId xmlns:p14="http://schemas.microsoft.com/office/powerpoint/2010/main" val="174482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167</TotalTime>
  <Words>90</Words>
  <Application>Microsoft Office PowerPoint</Application>
  <PresentationFormat>Apresentação na tela (4:3)</PresentationFormat>
  <Paragraphs>55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4" baseType="lpstr">
      <vt:lpstr>Century Gothic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11</cp:revision>
  <dcterms:created xsi:type="dcterms:W3CDTF">2015-07-16T16:41:13Z</dcterms:created>
  <dcterms:modified xsi:type="dcterms:W3CDTF">2015-07-16T19:28:22Z</dcterms:modified>
</cp:coreProperties>
</file>