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8" r:id="rId4"/>
    <p:sldId id="261" r:id="rId5"/>
    <p:sldId id="262" r:id="rId6"/>
    <p:sldId id="260" r:id="rId7"/>
    <p:sldId id="263" r:id="rId8"/>
    <p:sldId id="257" r:id="rId9"/>
    <p:sldId id="264" r:id="rId10"/>
    <p:sldId id="265" r:id="rId11"/>
    <p:sldId id="266" r:id="rId12"/>
    <p:sldId id="267" r:id="rId13"/>
    <p:sldId id="259" r:id="rId14"/>
    <p:sldId id="273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A76F3-D70E-43DC-B46F-1EBE2218CCC1}" type="datetimeFigureOut">
              <a:rPr lang="pt-BR" smtClean="0"/>
              <a:t>09/05/2015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DB33-BB68-4E6D-9C18-4AD75494EE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6952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</p:transition>
    </mc:Choice>
    <mc:Fallback>
      <p:transition spd="slow" advClick="0" advTm="12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A76F3-D70E-43DC-B46F-1EBE2218CCC1}" type="datetimeFigureOut">
              <a:rPr lang="pt-BR" smtClean="0"/>
              <a:t>09/05/2015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DB33-BB68-4E6D-9C18-4AD75494EE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808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</p:transition>
    </mc:Choice>
    <mc:Fallback>
      <p:transition spd="slow" advClick="0" advTm="12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A76F3-D70E-43DC-B46F-1EBE2218CCC1}" type="datetimeFigureOut">
              <a:rPr lang="pt-BR" smtClean="0"/>
              <a:t>09/05/2015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DB33-BB68-4E6D-9C18-4AD75494EE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6228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</p:transition>
    </mc:Choice>
    <mc:Fallback>
      <p:transition spd="slow" advClick="0" advTm="12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A76F3-D70E-43DC-B46F-1EBE2218CCC1}" type="datetimeFigureOut">
              <a:rPr lang="pt-BR" smtClean="0"/>
              <a:t>09/05/2015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DB33-BB68-4E6D-9C18-4AD75494EE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0773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</p:transition>
    </mc:Choice>
    <mc:Fallback>
      <p:transition spd="slow" advClick="0" advTm="12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A76F3-D70E-43DC-B46F-1EBE2218CCC1}" type="datetimeFigureOut">
              <a:rPr lang="pt-BR" smtClean="0"/>
              <a:t>09/05/2015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DB33-BB68-4E6D-9C18-4AD75494EE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682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</p:transition>
    </mc:Choice>
    <mc:Fallback>
      <p:transition spd="slow" advClick="0" advTm="12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A76F3-D70E-43DC-B46F-1EBE2218CCC1}" type="datetimeFigureOut">
              <a:rPr lang="pt-BR" smtClean="0"/>
              <a:t>09/05/2015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DB33-BB68-4E6D-9C18-4AD75494EE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8906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</p:transition>
    </mc:Choice>
    <mc:Fallback>
      <p:transition spd="slow" advClick="0" advTm="12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A76F3-D70E-43DC-B46F-1EBE2218CCC1}" type="datetimeFigureOut">
              <a:rPr lang="pt-BR" smtClean="0"/>
              <a:t>09/05/2015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DB33-BB68-4E6D-9C18-4AD75494EE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8770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</p:transition>
    </mc:Choice>
    <mc:Fallback>
      <p:transition spd="slow" advClick="0" advTm="12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A76F3-D70E-43DC-B46F-1EBE2218CCC1}" type="datetimeFigureOut">
              <a:rPr lang="pt-BR" smtClean="0"/>
              <a:t>09/05/2015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DB33-BB68-4E6D-9C18-4AD75494EE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177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</p:transition>
    </mc:Choice>
    <mc:Fallback>
      <p:transition spd="slow" advClick="0" advTm="12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A76F3-D70E-43DC-B46F-1EBE2218CCC1}" type="datetimeFigureOut">
              <a:rPr lang="pt-BR" smtClean="0"/>
              <a:t>09/05/2015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DB33-BB68-4E6D-9C18-4AD75494EE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5608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</p:transition>
    </mc:Choice>
    <mc:Fallback>
      <p:transition spd="slow" advClick="0" advTm="12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A76F3-D70E-43DC-B46F-1EBE2218CCC1}" type="datetimeFigureOut">
              <a:rPr lang="pt-BR" smtClean="0"/>
              <a:t>09/05/2015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DB33-BB68-4E6D-9C18-4AD75494EE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9714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</p:transition>
    </mc:Choice>
    <mc:Fallback>
      <p:transition spd="slow" advClick="0" advTm="12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A76F3-D70E-43DC-B46F-1EBE2218CCC1}" type="datetimeFigureOut">
              <a:rPr lang="pt-BR" smtClean="0"/>
              <a:t>09/05/2015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DB33-BB68-4E6D-9C18-4AD75494EE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316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</p:transition>
    </mc:Choice>
    <mc:Fallback>
      <p:transition spd="slow" advClick="0" advTm="12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A76F3-D70E-43DC-B46F-1EBE2218CCC1}" type="datetimeFigureOut">
              <a:rPr lang="pt-BR" smtClean="0"/>
              <a:t>09/05/2015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5DB33-BB68-4E6D-9C18-4AD75494EE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6846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</p:transition>
    </mc:Choice>
    <mc:Fallback>
      <p:transition spd="slow" advClick="0" advTm="12000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luisazacaria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LUISAZACARIASSLIDES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sp>
        <p:nvSpPr>
          <p:cNvPr id="6" name="CaixaDeTexto 5"/>
          <p:cNvSpPr txBox="1"/>
          <p:nvPr/>
        </p:nvSpPr>
        <p:spPr>
          <a:xfrm>
            <a:off x="318655" y="138545"/>
            <a:ext cx="11776363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Minha mãe</a:t>
            </a:r>
          </a:p>
          <a:p>
            <a:pPr algn="ctr"/>
            <a:r>
              <a:rPr lang="pt-BR" sz="9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 quero-te</a:t>
            </a:r>
          </a:p>
          <a:p>
            <a:pPr algn="ctr"/>
            <a:r>
              <a:rPr lang="pt-BR" sz="72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Poesias de </a:t>
            </a:r>
            <a:r>
              <a:rPr lang="pt-BR" sz="7200" b="1" dirty="0" err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Luisa</a:t>
            </a:r>
            <a:r>
              <a:rPr lang="pt-BR" sz="72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Zacarias </a:t>
            </a:r>
          </a:p>
          <a:p>
            <a:pPr algn="ctr"/>
            <a:r>
              <a:rPr lang="pt-BR" sz="6000" b="1" u="sng" dirty="0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Divulgação</a:t>
            </a:r>
          </a:p>
          <a:p>
            <a:pPr algn="ctr"/>
            <a:r>
              <a:rPr lang="pt-BR" sz="5400" b="1" u="sng" dirty="0" smtClean="0">
                <a:hlinkClick r:id="rId4"/>
              </a:rPr>
              <a:t>www.sergrasan.com/luisazacariasslides</a:t>
            </a:r>
            <a:endParaRPr lang="pt-BR" sz="5400" b="1" u="sng" dirty="0" smtClean="0"/>
          </a:p>
          <a:p>
            <a:pPr algn="ctr"/>
            <a:endParaRPr lang="pt-BR" sz="5400" b="1" u="sng" dirty="0"/>
          </a:p>
        </p:txBody>
      </p:sp>
    </p:spTree>
    <p:extLst>
      <p:ext uri="{BB962C8B-B14F-4D97-AF65-F5344CB8AC3E}">
        <p14:creationId xmlns:p14="http://schemas.microsoft.com/office/powerpoint/2010/main" val="2275533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  <p:sndAc>
          <p:stSnd loop="1">
            <p:snd r:embed="rId2" name="Celine Dion - Ave Maria.wav"/>
          </p:stSnd>
        </p:sndAc>
      </p:transition>
    </mc:Choice>
    <mc:Fallback>
      <p:transition spd="slow" advClick="0" advTm="12000">
        <p:dissolve/>
        <p:sndAc>
          <p:stSnd loop="1">
            <p:snd r:embed="rId2" name="Celine Dion - Ave Mar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3"/>
            <a:ext cx="12191999" cy="712123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01782" y="0"/>
            <a:ext cx="110420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MINHA MÃE JÁ ESTÁ IDOSA</a:t>
            </a:r>
            <a:b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MIM SERÁ SEMPRE UMA ROSA</a:t>
            </a:r>
            <a:b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28620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</p:transition>
    </mc:Choice>
    <mc:Fallback>
      <p:transition spd="slow" advClick="0" advTm="12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302836" cy="6968836"/>
          </a:xfrm>
        </p:spPr>
      </p:pic>
      <p:sp>
        <p:nvSpPr>
          <p:cNvPr id="5" name="CaixaDeTexto 4"/>
          <p:cNvSpPr txBox="1"/>
          <p:nvPr/>
        </p:nvSpPr>
        <p:spPr>
          <a:xfrm>
            <a:off x="969818" y="365125"/>
            <a:ext cx="109312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POIS JÁ FORA FORMOSA</a:t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HOJE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OS CABELOS ESTÃO SAUDOSOS</a:t>
            </a:r>
          </a:p>
        </p:txBody>
      </p:sp>
    </p:spTree>
    <p:extLst>
      <p:ext uri="{BB962C8B-B14F-4D97-AF65-F5344CB8AC3E}">
        <p14:creationId xmlns:p14="http://schemas.microsoft.com/office/powerpoint/2010/main" val="1447092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</p:transition>
    </mc:Choice>
    <mc:Fallback>
      <p:transition spd="slow" advClick="0" advTm="12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372108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482436" y="554182"/>
            <a:ext cx="105571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DOS ANOS PASSADOS FORMOSOS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TRÁS FICARAM...CHEIROSOS...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70445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</p:transition>
    </mc:Choice>
    <mc:Fallback>
      <p:transition spd="slow" advClick="0" advTm="12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838200" y="365124"/>
            <a:ext cx="111598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QUEM DERA EU CHEGAR Á SUA IDADE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MAS, NÃO FAZER O QUE ELA 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FAZ 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NA VERDADE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36261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</p:transition>
    </mc:Choice>
    <mc:Fallback>
      <p:transition spd="slow" advClick="0" advTm="12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0"/>
            <a:ext cx="12330545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0" y="365125"/>
            <a:ext cx="118594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SIM O QUE NA NOSSA MOCIDADE...</a:t>
            </a:r>
            <a:b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OS </a:t>
            </a: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ANOS SÃO "FRAGUEMENTOS" DOLOROSOS E A IDADE NÃO PERDOA...</a:t>
            </a:r>
          </a:p>
        </p:txBody>
      </p:sp>
    </p:spTree>
    <p:extLst>
      <p:ext uri="{BB962C8B-B14F-4D97-AF65-F5344CB8AC3E}">
        <p14:creationId xmlns:p14="http://schemas.microsoft.com/office/powerpoint/2010/main" val="687065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</p:transition>
    </mc:Choice>
    <mc:Fallback>
      <p:transition spd="slow" advClick="0" advTm="12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18655" y="365125"/>
            <a:ext cx="1155469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u="sng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NÃO TEM HORA...NEM IDADE</a:t>
            </a:r>
            <a:r>
              <a:rPr lang="pt-BR" sz="4000" b="1" u="sng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...( POESIA 2)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4000" b="1" u="sng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 FOSTE DE MIM TÃO CEDO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4000" b="1" u="sng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EU FIQUEI SÓ E COM MEDO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4000" b="1" u="sng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PARTIDA TEM SEU SEGREDO...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70969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  <p:sndAc>
          <p:stSnd loop="1">
            <p:snd r:embed="rId2" name="Celine Dion - Ave Maria.wav"/>
          </p:stSnd>
        </p:sndAc>
      </p:transition>
    </mc:Choice>
    <mc:Fallback>
      <p:transition spd="slow" advClick="0" advTm="12000">
        <p:dissolve/>
        <p:sndAc>
          <p:stSnd loop="1">
            <p:snd r:embed="rId2" name="Celine Dion - Ave Mar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82691"/>
          </a:xfrm>
        </p:spPr>
      </p:pic>
      <p:sp>
        <p:nvSpPr>
          <p:cNvPr id="5" name="CaixaDeTexto 4"/>
          <p:cNvSpPr txBox="1"/>
          <p:nvPr/>
        </p:nvSpPr>
        <p:spPr>
          <a:xfrm>
            <a:off x="1108364" y="704740"/>
            <a:ext cx="118594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u="sng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DEUS, COM FÉ CONSOLA  A  DOR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u="sng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SE, ACEITAR-MOS SEU AMOR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59847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</p:transition>
    </mc:Choice>
    <mc:Fallback>
      <p:transition spd="slow" advClick="0" advTm="12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720436" y="235527"/>
            <a:ext cx="105017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u="sng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 ORAR-MOS COM FERVOR</a:t>
            </a:r>
            <a:endParaRPr lang="pt-BR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</a:t>
            </a:r>
            <a:r>
              <a:rPr lang="pt-BR" sz="4000" b="1" u="sng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NÃO </a:t>
            </a:r>
            <a:r>
              <a:rPr lang="pt-BR" sz="4000" b="1" u="sng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TEM HORA NEM IDADE</a:t>
            </a:r>
            <a:endParaRPr lang="pt-BR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3220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</p:transition>
    </mc:Choice>
    <mc:Fallback>
      <p:transition spd="slow" advClick="0" advTm="12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0400"/>
          </a:xfrm>
        </p:spPr>
      </p:pic>
      <p:sp>
        <p:nvSpPr>
          <p:cNvPr id="5" name="CaixaDeTexto 4"/>
          <p:cNvSpPr txBox="1"/>
          <p:nvPr/>
        </p:nvSpPr>
        <p:spPr>
          <a:xfrm>
            <a:off x="568036" y="365125"/>
            <a:ext cx="110559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u="sng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PARTIDA E A CHEGADA... VERDADE</a:t>
            </a:r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4000" b="1" u="sng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MEU AMOR MINHA FLOR COM CARINHO E SAUDADE...</a:t>
            </a:r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0532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</p:transition>
    </mc:Choice>
    <mc:Fallback>
      <p:transition spd="slow" advClick="0" advTm="12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838200" y="365125"/>
            <a:ext cx="1020387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u="sng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POR TI ESCREVI E SEMPRE ESCREVEREI MEU AMOR...</a:t>
            </a:r>
            <a:endParaRPr lang="pt-BR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403273" y="5874327"/>
            <a:ext cx="61098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ln w="0"/>
                <a:solidFill>
                  <a:schemeClr val="accent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PARA UM ENTE QUERIDO-SAUDADE</a:t>
            </a:r>
            <a:endParaRPr lang="pt-BR" sz="3200" dirty="0">
              <a:ln w="0"/>
              <a:solidFill>
                <a:schemeClr val="accent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50957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</p:transition>
    </mc:Choice>
    <mc:Fallback>
      <p:transition spd="slow" advClick="0" advTm="12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87927" y="365125"/>
            <a:ext cx="11319164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/>
            </a:r>
            <a:br>
              <a:rPr lang="pt-BR" b="1" dirty="0"/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COMO O CÉU QUER AS ESTRELAS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PARA ILUMINAR OS NOSSOS PASSOS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 A LUA QUER O SOL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...QUERO-TE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4901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</p:transition>
    </mc:Choice>
    <mc:Fallback>
      <p:transition spd="slow" advClick="0" advTm="12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6968836"/>
          </a:xfrm>
        </p:spPr>
      </p:pic>
      <p:sp>
        <p:nvSpPr>
          <p:cNvPr id="5" name="CaixaDeTexto 4"/>
          <p:cNvSpPr txBox="1"/>
          <p:nvPr/>
        </p:nvSpPr>
        <p:spPr>
          <a:xfrm>
            <a:off x="235527" y="166255"/>
            <a:ext cx="1154083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COMO AS NUVENS NO DESERTO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A NOS ENVIAR A ÁGUA E MATAR NOSSA SEDE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A 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PROLONGAR 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NOSSA ESTADIA 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CERTO...</a:t>
            </a:r>
          </a:p>
          <a:p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QUERO-TE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788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</p:transition>
    </mc:Choice>
    <mc:Fallback>
      <p:transition spd="slow" advClick="0" advTm="12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263236" y="263236"/>
            <a:ext cx="11928764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CRÉDITOS- 08/05/15</a:t>
            </a:r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POESIAS DE LUISA ZACARIAS</a:t>
            </a:r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FORMATAÇÃO: NORMA APARECIDA SILVEIRA MORAES</a:t>
            </a:r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IMAGENS: INTERNET, GOOGLE E PESSOAIS </a:t>
            </a:r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MÚSICA: Celine Dion –Ave Maria</a:t>
            </a:r>
          </a:p>
          <a:p>
            <a:pPr algn="ctr"/>
            <a:endParaRPr lang="pt-BR" sz="4000" b="1" dirty="0"/>
          </a:p>
          <a:p>
            <a:pPr algn="ctr"/>
            <a:endParaRPr lang="pt-BR" sz="4000" b="1" dirty="0" smtClean="0"/>
          </a:p>
          <a:p>
            <a:pPr algn="ctr"/>
            <a:endParaRPr lang="pt-BR" sz="4000" b="1" dirty="0" smtClean="0"/>
          </a:p>
          <a:p>
            <a:pPr algn="ctr"/>
            <a:r>
              <a:rPr lang="pt-BR" sz="4000" b="1" dirty="0" smtClean="0"/>
              <a:t>DIVULGAÇÃO</a:t>
            </a:r>
          </a:p>
          <a:p>
            <a:pPr algn="ctr"/>
            <a:r>
              <a:rPr lang="pt-BR" sz="4000" b="1" dirty="0" smtClean="0">
                <a:hlinkClick r:id="rId3"/>
              </a:rPr>
              <a:t>WWW.SERGRASAN.COM/LUISAZACARIASSLIDES</a:t>
            </a:r>
            <a:endParaRPr lang="pt-BR" sz="4000" b="1" dirty="0" smtClean="0"/>
          </a:p>
          <a:p>
            <a:pPr algn="ctr"/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2725438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2000">
        <p:dissolve/>
      </p:transition>
    </mc:Choice>
    <mc:Fallback>
      <p:transition spd="slow" advClick="0" advTm="12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119</Words>
  <Application>Microsoft Office PowerPoint</Application>
  <PresentationFormat>Widescreen</PresentationFormat>
  <Paragraphs>36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10</cp:revision>
  <dcterms:created xsi:type="dcterms:W3CDTF">2015-05-09T16:54:54Z</dcterms:created>
  <dcterms:modified xsi:type="dcterms:W3CDTF">2015-05-09T17:49:00Z</dcterms:modified>
</cp:coreProperties>
</file>