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5" r:id="rId2"/>
    <p:sldId id="259" r:id="rId3"/>
    <p:sldId id="260" r:id="rId4"/>
    <p:sldId id="262" r:id="rId5"/>
    <p:sldId id="266" r:id="rId6"/>
    <p:sldId id="267" r:id="rId7"/>
    <p:sldId id="263" r:id="rId8"/>
    <p:sldId id="258" r:id="rId9"/>
    <p:sldId id="264" r:id="rId10"/>
    <p:sldId id="268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7" autoAdjust="0"/>
    <p:restoredTop sz="94660"/>
  </p:normalViewPr>
  <p:slideViewPr>
    <p:cSldViewPr snapToGrid="0">
      <p:cViewPr varScale="1">
        <p:scale>
          <a:sx n="60" d="100"/>
          <a:sy n="60" d="100"/>
        </p:scale>
        <p:origin x="84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192B1-5972-4CCF-8538-9DC3A9BDA770}" type="datetimeFigureOut">
              <a:rPr lang="pt-BR" smtClean="0"/>
              <a:t>17/02/2018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6509-E4F5-4726-9CF3-238FFA21D9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3125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192B1-5972-4CCF-8538-9DC3A9BDA770}" type="datetimeFigureOut">
              <a:rPr lang="pt-BR" smtClean="0"/>
              <a:t>17/02/2018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6509-E4F5-4726-9CF3-238FFA21D9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0457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192B1-5972-4CCF-8538-9DC3A9BDA770}" type="datetimeFigureOut">
              <a:rPr lang="pt-BR" smtClean="0"/>
              <a:t>17/02/2018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6509-E4F5-4726-9CF3-238FFA21D9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5465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192B1-5972-4CCF-8538-9DC3A9BDA770}" type="datetimeFigureOut">
              <a:rPr lang="pt-BR" smtClean="0"/>
              <a:t>17/02/2018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6509-E4F5-4726-9CF3-238FFA21D9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0139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192B1-5972-4CCF-8538-9DC3A9BDA770}" type="datetimeFigureOut">
              <a:rPr lang="pt-BR" smtClean="0"/>
              <a:t>17/02/2018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6509-E4F5-4726-9CF3-238FFA21D9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418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192B1-5972-4CCF-8538-9DC3A9BDA770}" type="datetimeFigureOut">
              <a:rPr lang="pt-BR" smtClean="0"/>
              <a:t>17/02/2018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6509-E4F5-4726-9CF3-238FFA21D9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3692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192B1-5972-4CCF-8538-9DC3A9BDA770}" type="datetimeFigureOut">
              <a:rPr lang="pt-BR" smtClean="0"/>
              <a:t>17/02/2018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6509-E4F5-4726-9CF3-238FFA21D9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8681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192B1-5972-4CCF-8538-9DC3A9BDA770}" type="datetimeFigureOut">
              <a:rPr lang="pt-BR" smtClean="0"/>
              <a:t>17/02/2018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6509-E4F5-4726-9CF3-238FFA21D9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4053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192B1-5972-4CCF-8538-9DC3A9BDA770}" type="datetimeFigureOut">
              <a:rPr lang="pt-BR" smtClean="0"/>
              <a:t>17/02/2018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6509-E4F5-4726-9CF3-238FFA21D9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1074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192B1-5972-4CCF-8538-9DC3A9BDA770}" type="datetimeFigureOut">
              <a:rPr lang="pt-BR" smtClean="0"/>
              <a:t>17/02/2018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6509-E4F5-4726-9CF3-238FFA21D9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9990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192B1-5972-4CCF-8538-9DC3A9BDA770}" type="datetimeFigureOut">
              <a:rPr lang="pt-BR" smtClean="0"/>
              <a:t>17/02/2018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86509-E4F5-4726-9CF3-238FFA21D9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1689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192B1-5972-4CCF-8538-9DC3A9BDA770}" type="datetimeFigureOut">
              <a:rPr lang="pt-BR" smtClean="0"/>
              <a:t>17/02/2018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E86509-E4F5-4726-9CF3-238FFA21D98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5808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50900" y="520700"/>
            <a:ext cx="783590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00FF00"/>
                </a:solidFill>
              </a:rPr>
              <a:t>FALANDO DE AMOR</a:t>
            </a:r>
          </a:p>
          <a:p>
            <a:pPr algn="ctr"/>
            <a:r>
              <a:rPr lang="pt-BR" sz="3600" b="1" dirty="0" smtClean="0">
                <a:solidFill>
                  <a:srgbClr val="00FF00"/>
                </a:solidFill>
              </a:rPr>
              <a:t>LUISA ZACARIAS</a:t>
            </a:r>
          </a:p>
          <a:p>
            <a:pPr algn="ctr"/>
            <a:endParaRPr lang="pt-BR" sz="3600" b="1" dirty="0" smtClean="0">
              <a:solidFill>
                <a:srgbClr val="00FF00"/>
              </a:solidFill>
            </a:endParaRPr>
          </a:p>
          <a:p>
            <a:pPr algn="ctr"/>
            <a:endParaRPr lang="pt-BR" sz="3600" b="1" dirty="0">
              <a:solidFill>
                <a:srgbClr val="00FF00"/>
              </a:solidFill>
            </a:endParaRPr>
          </a:p>
          <a:p>
            <a:pPr algn="ctr"/>
            <a:endParaRPr lang="pt-BR" sz="3600" b="1" dirty="0" smtClean="0">
              <a:solidFill>
                <a:srgbClr val="00FF00"/>
              </a:solidFill>
            </a:endParaRPr>
          </a:p>
          <a:p>
            <a:pPr algn="ctr"/>
            <a:endParaRPr lang="pt-BR" sz="3600" b="1" dirty="0">
              <a:solidFill>
                <a:srgbClr val="00FF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00FF00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rgbClr val="00FF00"/>
                </a:solidFill>
              </a:rPr>
              <a:t>LUISA ZACARIAS SLIDES</a:t>
            </a:r>
          </a:p>
          <a:p>
            <a:pPr algn="ctr"/>
            <a:r>
              <a:rPr lang="pt-BR" sz="3600" b="1" dirty="0" smtClean="0">
                <a:solidFill>
                  <a:srgbClr val="00FF00"/>
                </a:solidFill>
              </a:rPr>
              <a:t>WWW.SERGRASAN.COM</a:t>
            </a:r>
            <a:endParaRPr lang="pt-BR" sz="3600" b="1" dirty="0">
              <a:solidFill>
                <a:srgbClr val="00FF00"/>
              </a:solidFill>
            </a:endParaRPr>
          </a:p>
        </p:txBody>
      </p:sp>
      <p:sp>
        <p:nvSpPr>
          <p:cNvPr id="4" name="Seta para a direita 3"/>
          <p:cNvSpPr/>
          <p:nvPr/>
        </p:nvSpPr>
        <p:spPr>
          <a:xfrm>
            <a:off x="2686050" y="6413500"/>
            <a:ext cx="2705100" cy="444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5118100" y="6388100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FFFF00"/>
                </a:solidFill>
              </a:rPr>
              <a:t>   CLIQUE ENTER...</a:t>
            </a:r>
            <a:endParaRPr lang="pt-B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28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  <p:sndAc>
          <p:stSnd loop="1">
            <p:snd r:embed="rId2" name="ALEM DO HORIZONTE - NARA LEÃO.wav"/>
          </p:stSnd>
        </p:sndAc>
      </p:transition>
    </mc:Choice>
    <mc:Fallback>
      <p:transition spd="slow">
        <p:fade/>
        <p:sndAc>
          <p:stSnd loop="1">
            <p:snd r:embed="rId2" name="ALEM DO HORIZONTE - NARA LEÃ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887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419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478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79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9700"/>
            <a:ext cx="9144000" cy="699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091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952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593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CaixaDeTexto 2"/>
          <p:cNvSpPr txBox="1"/>
          <p:nvPr/>
        </p:nvSpPr>
        <p:spPr>
          <a:xfrm>
            <a:off x="4559300" y="127000"/>
            <a:ext cx="458470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rgbClr val="00FF00"/>
                </a:solidFill>
              </a:rPr>
              <a:t>COMER e SABOREAR...</a:t>
            </a:r>
          </a:p>
          <a:p>
            <a:r>
              <a:rPr lang="pt-BR" sz="2000" b="1" dirty="0">
                <a:solidFill>
                  <a:srgbClr val="00FF00"/>
                </a:solidFill>
              </a:rPr>
              <a:t/>
            </a:r>
            <a:br>
              <a:rPr lang="pt-BR" sz="2000" b="1" dirty="0">
                <a:solidFill>
                  <a:srgbClr val="00FF00"/>
                </a:solidFill>
              </a:rPr>
            </a:br>
            <a:r>
              <a:rPr lang="pt-BR" sz="2000" b="1" dirty="0" smtClean="0">
                <a:solidFill>
                  <a:srgbClr val="00FF00"/>
                </a:solidFill>
              </a:rPr>
              <a:t>Comer </a:t>
            </a:r>
            <a:r>
              <a:rPr lang="pt-BR" sz="2000" b="1" dirty="0">
                <a:solidFill>
                  <a:srgbClr val="00FF00"/>
                </a:solidFill>
              </a:rPr>
              <a:t> com  precaução</a:t>
            </a:r>
            <a:br>
              <a:rPr lang="pt-BR" sz="2000" b="1" dirty="0">
                <a:solidFill>
                  <a:srgbClr val="00FF00"/>
                </a:solidFill>
              </a:rPr>
            </a:br>
            <a:r>
              <a:rPr lang="pt-BR" sz="2000" b="1" dirty="0">
                <a:solidFill>
                  <a:srgbClr val="00FF00"/>
                </a:solidFill>
              </a:rPr>
              <a:t>  </a:t>
            </a:r>
            <a:r>
              <a:rPr lang="pt-BR" sz="2000" b="1" dirty="0" smtClean="0">
                <a:solidFill>
                  <a:srgbClr val="00FF00"/>
                </a:solidFill>
              </a:rPr>
              <a:t>Para </a:t>
            </a:r>
            <a:r>
              <a:rPr lang="pt-BR" sz="2000" b="1" dirty="0">
                <a:solidFill>
                  <a:srgbClr val="00FF00"/>
                </a:solidFill>
              </a:rPr>
              <a:t> nosso  bem  e  nutrição</a:t>
            </a:r>
            <a:br>
              <a:rPr lang="pt-BR" sz="2000" b="1" dirty="0">
                <a:solidFill>
                  <a:srgbClr val="00FF00"/>
                </a:solidFill>
              </a:rPr>
            </a:br>
            <a:r>
              <a:rPr lang="pt-BR" sz="2000" b="1" dirty="0">
                <a:solidFill>
                  <a:srgbClr val="00FF00"/>
                </a:solidFill>
              </a:rPr>
              <a:t>  E bem estar  do nosso coração</a:t>
            </a:r>
            <a:br>
              <a:rPr lang="pt-BR" sz="2000" b="1" dirty="0">
                <a:solidFill>
                  <a:srgbClr val="00FF00"/>
                </a:solidFill>
              </a:rPr>
            </a:br>
            <a:r>
              <a:rPr lang="pt-BR" sz="2000" b="1" dirty="0">
                <a:solidFill>
                  <a:srgbClr val="00FF00"/>
                </a:solidFill>
              </a:rPr>
              <a:t/>
            </a:r>
            <a:br>
              <a:rPr lang="pt-BR" sz="2000" b="1" dirty="0">
                <a:solidFill>
                  <a:srgbClr val="00FF00"/>
                </a:solidFill>
              </a:rPr>
            </a:br>
            <a:r>
              <a:rPr lang="pt-BR" sz="2000" b="1" dirty="0">
                <a:solidFill>
                  <a:srgbClr val="00FF00"/>
                </a:solidFill>
              </a:rPr>
              <a:t>  Comer em poucas quantidades</a:t>
            </a:r>
            <a:br>
              <a:rPr lang="pt-BR" sz="2000" b="1" dirty="0">
                <a:solidFill>
                  <a:srgbClr val="00FF00"/>
                </a:solidFill>
              </a:rPr>
            </a:br>
            <a:r>
              <a:rPr lang="pt-BR" sz="2000" b="1" dirty="0">
                <a:solidFill>
                  <a:srgbClr val="00FF00"/>
                </a:solidFill>
              </a:rPr>
              <a:t>  O que faz falta na realidade</a:t>
            </a:r>
            <a:br>
              <a:rPr lang="pt-BR" sz="2000" b="1" dirty="0">
                <a:solidFill>
                  <a:srgbClr val="00FF00"/>
                </a:solidFill>
              </a:rPr>
            </a:br>
            <a:r>
              <a:rPr lang="pt-BR" sz="2000" b="1" dirty="0">
                <a:solidFill>
                  <a:srgbClr val="00FF00"/>
                </a:solidFill>
              </a:rPr>
              <a:t>  Para uma boa sustentabilidade</a:t>
            </a:r>
            <a:br>
              <a:rPr lang="pt-BR" sz="2000" b="1" dirty="0">
                <a:solidFill>
                  <a:srgbClr val="00FF00"/>
                </a:solidFill>
              </a:rPr>
            </a:br>
            <a:r>
              <a:rPr lang="pt-BR" sz="2000" b="1" dirty="0">
                <a:solidFill>
                  <a:srgbClr val="00FF00"/>
                </a:solidFill>
              </a:rPr>
              <a:t/>
            </a:r>
            <a:br>
              <a:rPr lang="pt-BR" sz="2000" b="1" dirty="0">
                <a:solidFill>
                  <a:srgbClr val="00FF00"/>
                </a:solidFill>
              </a:rPr>
            </a:br>
            <a:r>
              <a:rPr lang="pt-BR" sz="2000" b="1" dirty="0">
                <a:solidFill>
                  <a:srgbClr val="00FF00"/>
                </a:solidFill>
              </a:rPr>
              <a:t>  Comer legumes e degustar</a:t>
            </a:r>
            <a:br>
              <a:rPr lang="pt-BR" sz="2000" b="1" dirty="0">
                <a:solidFill>
                  <a:srgbClr val="00FF00"/>
                </a:solidFill>
              </a:rPr>
            </a:br>
            <a:r>
              <a:rPr lang="pt-BR" sz="2000" b="1" dirty="0">
                <a:solidFill>
                  <a:srgbClr val="00FF00"/>
                </a:solidFill>
              </a:rPr>
              <a:t>  Peixe  carne  do  mar</a:t>
            </a:r>
            <a:br>
              <a:rPr lang="pt-BR" sz="2000" b="1" dirty="0">
                <a:solidFill>
                  <a:srgbClr val="00FF00"/>
                </a:solidFill>
              </a:rPr>
            </a:br>
            <a:r>
              <a:rPr lang="pt-BR" sz="2000" b="1" dirty="0">
                <a:solidFill>
                  <a:srgbClr val="00FF00"/>
                </a:solidFill>
              </a:rPr>
              <a:t>  Com moderação  saber saborear</a:t>
            </a:r>
            <a:br>
              <a:rPr lang="pt-BR" sz="2000" b="1" dirty="0">
                <a:solidFill>
                  <a:srgbClr val="00FF00"/>
                </a:solidFill>
              </a:rPr>
            </a:br>
            <a:r>
              <a:rPr lang="pt-BR" sz="2000" b="1" dirty="0">
                <a:solidFill>
                  <a:srgbClr val="00FF00"/>
                </a:solidFill>
              </a:rPr>
              <a:t/>
            </a:r>
            <a:br>
              <a:rPr lang="pt-BR" sz="2000" b="1" dirty="0">
                <a:solidFill>
                  <a:srgbClr val="00FF00"/>
                </a:solidFill>
              </a:rPr>
            </a:br>
            <a:r>
              <a:rPr lang="pt-BR" sz="2000" b="1" dirty="0">
                <a:solidFill>
                  <a:srgbClr val="00FF00"/>
                </a:solidFill>
              </a:rPr>
              <a:t>   Ter em atenção para equilibrar a Obesidade juvenil...</a:t>
            </a:r>
            <a:br>
              <a:rPr lang="pt-BR" sz="2000" b="1" dirty="0">
                <a:solidFill>
                  <a:srgbClr val="00FF00"/>
                </a:solidFill>
              </a:rPr>
            </a:br>
            <a:r>
              <a:rPr lang="pt-BR" dirty="0" smtClean="0"/>
              <a:t> </a:t>
            </a:r>
            <a:r>
              <a:rPr lang="pt-BR" sz="1200" dirty="0"/>
              <a:t>Luísa Zacarias</a:t>
            </a:r>
            <a:br>
              <a:rPr lang="pt-BR" sz="1200" dirty="0"/>
            </a:br>
            <a:r>
              <a:rPr lang="pt-BR" sz="1200" dirty="0"/>
              <a:t>  15/02/2018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737100" y="5880100"/>
            <a:ext cx="3886200" cy="646331"/>
          </a:xfrm>
          <a:prstGeom prst="rect">
            <a:avLst/>
          </a:prstGeom>
          <a:noFill/>
        </p:spPr>
        <p:txBody>
          <a:bodyPr wrap="square" rtlCol="0">
            <a:prstTxWarp prst="textTriangleInverted">
              <a:avLst/>
            </a:prstTxWarp>
            <a:spAutoFit/>
          </a:bodyPr>
          <a:lstStyle/>
          <a:p>
            <a:pPr algn="ctr"/>
            <a:r>
              <a:rPr lang="pt-BR" b="1" dirty="0" smtClean="0"/>
              <a:t>Luisa Zacarias Slides</a:t>
            </a:r>
          </a:p>
          <a:p>
            <a:pPr algn="ctr"/>
            <a:r>
              <a:rPr lang="pt-BR" b="1" dirty="0" smtClean="0"/>
              <a:t>www.sergrasan.com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9161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917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7500" y="368300"/>
            <a:ext cx="82677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0070C0"/>
                </a:solidFill>
              </a:rPr>
              <a:t>FALANDO DE AMOR</a:t>
            </a:r>
          </a:p>
          <a:p>
            <a:pPr algn="ctr"/>
            <a:r>
              <a:rPr lang="pt-BR" sz="2000" b="1" dirty="0" smtClean="0">
                <a:solidFill>
                  <a:srgbClr val="0070C0"/>
                </a:solidFill>
              </a:rPr>
              <a:t>POETISA: LUISA ZACARIAS</a:t>
            </a:r>
          </a:p>
          <a:p>
            <a:pPr algn="ctr"/>
            <a:endParaRPr lang="pt-BR" sz="2000" b="1" dirty="0" smtClean="0">
              <a:solidFill>
                <a:srgbClr val="0070C0"/>
              </a:solidFill>
            </a:endParaRPr>
          </a:p>
          <a:p>
            <a:pPr algn="ctr"/>
            <a:r>
              <a:rPr lang="pt-BR" sz="2000" b="1" dirty="0" smtClean="0">
                <a:solidFill>
                  <a:srgbClr val="0070C0"/>
                </a:solidFill>
              </a:rPr>
              <a:t>IMAGENS : GOOGLE IMAGENS</a:t>
            </a:r>
          </a:p>
          <a:p>
            <a:pPr algn="ctr"/>
            <a:r>
              <a:rPr lang="pt-BR" sz="2000" b="1" dirty="0" smtClean="0">
                <a:solidFill>
                  <a:srgbClr val="0070C0"/>
                </a:solidFill>
              </a:rPr>
              <a:t>MÚSICA: ALÉM DO HORIZANTE- NARA LEÃO</a:t>
            </a:r>
            <a:endParaRPr lang="pt-BR" sz="2000" b="1" dirty="0" smtClean="0">
              <a:solidFill>
                <a:srgbClr val="0070C0"/>
              </a:solidFill>
            </a:endParaRPr>
          </a:p>
          <a:p>
            <a:pPr algn="ctr"/>
            <a:endParaRPr lang="pt-BR" sz="2000" b="1" dirty="0" smtClean="0">
              <a:solidFill>
                <a:srgbClr val="0070C0"/>
              </a:solidFill>
            </a:endParaRPr>
          </a:p>
          <a:p>
            <a:pPr algn="ctr"/>
            <a:endParaRPr lang="pt-BR" sz="2000" b="1" dirty="0" smtClean="0">
              <a:solidFill>
                <a:srgbClr val="0070C0"/>
              </a:solidFill>
            </a:endParaRPr>
          </a:p>
          <a:p>
            <a:pPr algn="ctr"/>
            <a:endParaRPr lang="pt-BR" b="1" dirty="0" smtClean="0">
              <a:solidFill>
                <a:srgbClr val="0070C0"/>
              </a:solidFill>
            </a:endParaRPr>
          </a:p>
          <a:p>
            <a:pPr algn="ctr"/>
            <a:endParaRPr lang="pt-BR" b="1" dirty="0">
              <a:solidFill>
                <a:srgbClr val="0070C0"/>
              </a:solidFill>
            </a:endParaRPr>
          </a:p>
          <a:p>
            <a:pPr algn="ctr"/>
            <a:endParaRPr lang="pt-BR" b="1" dirty="0" smtClean="0">
              <a:solidFill>
                <a:srgbClr val="0070C0"/>
              </a:solidFill>
            </a:endParaRPr>
          </a:p>
          <a:p>
            <a:pPr algn="ctr"/>
            <a:endParaRPr lang="pt-BR" b="1" dirty="0">
              <a:solidFill>
                <a:srgbClr val="0070C0"/>
              </a:solidFill>
            </a:endParaRPr>
          </a:p>
          <a:p>
            <a:pPr algn="ctr"/>
            <a:endParaRPr lang="pt-BR" b="1" dirty="0" smtClean="0">
              <a:solidFill>
                <a:srgbClr val="0070C0"/>
              </a:solidFill>
            </a:endParaRPr>
          </a:p>
          <a:p>
            <a:pPr algn="ctr"/>
            <a:endParaRPr lang="pt-BR" b="1" dirty="0">
              <a:solidFill>
                <a:srgbClr val="0070C0"/>
              </a:solidFill>
            </a:endParaRPr>
          </a:p>
          <a:p>
            <a:pPr algn="ctr"/>
            <a:endParaRPr lang="pt-BR" b="1" dirty="0">
              <a:solidFill>
                <a:srgbClr val="0070C0"/>
              </a:solidFill>
            </a:endParaRPr>
          </a:p>
          <a:p>
            <a:pPr algn="ctr"/>
            <a:endParaRPr lang="pt-BR" b="1" dirty="0" smtClean="0">
              <a:solidFill>
                <a:srgbClr val="0070C0"/>
              </a:solidFill>
            </a:endParaRPr>
          </a:p>
          <a:p>
            <a:pPr algn="ctr"/>
            <a:r>
              <a:rPr lang="pt-BR" sz="2400" b="1" dirty="0" smtClean="0">
                <a:solidFill>
                  <a:srgbClr val="0070C0"/>
                </a:solidFill>
              </a:rPr>
              <a:t>DIVULGAÇÃO</a:t>
            </a:r>
          </a:p>
          <a:p>
            <a:pPr algn="ctr"/>
            <a:endParaRPr lang="pt-BR" sz="2400" b="1" dirty="0" smtClean="0">
              <a:solidFill>
                <a:srgbClr val="0070C0"/>
              </a:solidFill>
            </a:endParaRPr>
          </a:p>
          <a:p>
            <a:pPr algn="ctr"/>
            <a:r>
              <a:rPr lang="pt-BR" sz="2400" b="1" dirty="0" smtClean="0">
                <a:solidFill>
                  <a:srgbClr val="0070C0"/>
                </a:solidFill>
              </a:rPr>
              <a:t>LUISA ZACARIAS SLIDES</a:t>
            </a:r>
          </a:p>
          <a:p>
            <a:pPr algn="ctr"/>
            <a:r>
              <a:rPr lang="pt-BR" sz="2400" b="1" dirty="0" smtClean="0">
                <a:solidFill>
                  <a:srgbClr val="0070C0"/>
                </a:solidFill>
              </a:rPr>
              <a:t>WWW.SERGRASAN.COM</a:t>
            </a:r>
            <a:endParaRPr lang="pt-BR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755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5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</TotalTime>
  <Words>45</Words>
  <Application>Microsoft Office PowerPoint</Application>
  <PresentationFormat>Apresentação na tela (4:3)</PresentationFormat>
  <Paragraphs>33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6</cp:revision>
  <dcterms:created xsi:type="dcterms:W3CDTF">2018-02-17T22:06:01Z</dcterms:created>
  <dcterms:modified xsi:type="dcterms:W3CDTF">2018-02-17T23:35:08Z</dcterms:modified>
</cp:coreProperties>
</file>